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7" r:id="rId3"/>
    <p:sldId id="258" r:id="rId4"/>
    <p:sldId id="364" r:id="rId5"/>
    <p:sldId id="366" r:id="rId6"/>
    <p:sldId id="365" r:id="rId7"/>
    <p:sldId id="260" r:id="rId8"/>
    <p:sldId id="469" r:id="rId9"/>
    <p:sldId id="440" r:id="rId10"/>
    <p:sldId id="415" r:id="rId11"/>
    <p:sldId id="261" r:id="rId12"/>
    <p:sldId id="470" r:id="rId13"/>
    <p:sldId id="412" r:id="rId14"/>
    <p:sldId id="471" r:id="rId15"/>
    <p:sldId id="382" r:id="rId16"/>
    <p:sldId id="445" r:id="rId17"/>
    <p:sldId id="385" r:id="rId18"/>
    <p:sldId id="449" r:id="rId19"/>
    <p:sldId id="465" r:id="rId20"/>
    <p:sldId id="390" r:id="rId21"/>
    <p:sldId id="448" r:id="rId22"/>
    <p:sldId id="452" r:id="rId23"/>
    <p:sldId id="442" r:id="rId24"/>
    <p:sldId id="467" r:id="rId25"/>
    <p:sldId id="450" r:id="rId26"/>
    <p:sldId id="451" r:id="rId27"/>
    <p:sldId id="468" r:id="rId28"/>
    <p:sldId id="453" r:id="rId29"/>
    <p:sldId id="454" r:id="rId30"/>
    <p:sldId id="455" r:id="rId31"/>
    <p:sldId id="460" r:id="rId32"/>
    <p:sldId id="458" r:id="rId33"/>
    <p:sldId id="461" r:id="rId34"/>
    <p:sldId id="456" r:id="rId35"/>
    <p:sldId id="462" r:id="rId36"/>
    <p:sldId id="408" r:id="rId37"/>
    <p:sldId id="259"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5C981FB-33A0-45C2-8F5B-3773CBA89B4C}">
          <p14:sldIdLst>
            <p14:sldId id="256"/>
            <p14:sldId id="267"/>
          </p14:sldIdLst>
        </p14:section>
        <p14:section name="1-原绿球藻简介" id="{BBFDD981-9DBD-4C1F-9537-2BAFD2A50475}">
          <p14:sldIdLst>
            <p14:sldId id="258"/>
            <p14:sldId id="364"/>
            <p14:sldId id="366"/>
            <p14:sldId id="365"/>
            <p14:sldId id="260"/>
            <p14:sldId id="469"/>
          </p14:sldIdLst>
        </p14:section>
        <p14:section name="2-原绿球藻进化分析" id="{3BF89A52-EF01-4020-85C1-06F88B00C82B}">
          <p14:sldIdLst>
            <p14:sldId id="440"/>
            <p14:sldId id="415"/>
            <p14:sldId id="261"/>
            <p14:sldId id="470"/>
            <p14:sldId id="412"/>
            <p14:sldId id="471"/>
            <p14:sldId id="382"/>
            <p14:sldId id="445"/>
            <p14:sldId id="385"/>
            <p14:sldId id="449"/>
            <p14:sldId id="465"/>
            <p14:sldId id="390"/>
            <p14:sldId id="448"/>
            <p14:sldId id="452"/>
            <p14:sldId id="442"/>
            <p14:sldId id="467"/>
            <p14:sldId id="450"/>
            <p14:sldId id="451"/>
            <p14:sldId id="468"/>
            <p14:sldId id="453"/>
            <p14:sldId id="454"/>
          </p14:sldIdLst>
        </p14:section>
        <p14:section name="3-泛基因组优化" id="{4081390D-7F32-4540-A34D-B00B41699E96}">
          <p14:sldIdLst>
            <p14:sldId id="455"/>
            <p14:sldId id="460"/>
            <p14:sldId id="458"/>
            <p14:sldId id="461"/>
          </p14:sldIdLst>
        </p14:section>
        <p14:section name="4-搜库准备" id="{485087BA-F7D3-456D-BC29-C0E13F3AB496}">
          <p14:sldIdLst>
            <p14:sldId id="456"/>
            <p14:sldId id="462"/>
            <p14:sldId id="408"/>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05C7E-8B1C-4901-B6CC-299A56BC23C7}" v="1746" dt="2023-09-25T14:23:03.36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747" autoAdjust="0"/>
    <p:restoredTop sz="94660"/>
  </p:normalViewPr>
  <p:slideViewPr>
    <p:cSldViewPr snapToGrid="0">
      <p:cViewPr varScale="1">
        <p:scale>
          <a:sx n="61" d="100"/>
          <a:sy n="61" d="100"/>
        </p:scale>
        <p:origin x="62" y="12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陆航 王" userId="104954bfc43e51bd" providerId="LiveId" clId="{55905C7E-8B1C-4901-B6CC-299A56BC23C7}"/>
    <pc:docChg chg="undo custSel addSld delSld modSld sldOrd addSection delSection modSection">
      <pc:chgData name="陆航 王" userId="104954bfc43e51bd" providerId="LiveId" clId="{55905C7E-8B1C-4901-B6CC-299A56BC23C7}" dt="2023-09-25T14:26:54.511" v="12865" actId="20577"/>
      <pc:docMkLst>
        <pc:docMk/>
      </pc:docMkLst>
      <pc:sldChg chg="addSp delSp modSp mod ord">
        <pc:chgData name="陆航 王" userId="104954bfc43e51bd" providerId="LiveId" clId="{55905C7E-8B1C-4901-B6CC-299A56BC23C7}" dt="2023-09-23T13:05:47.700" v="261"/>
        <pc:sldMkLst>
          <pc:docMk/>
          <pc:sldMk cId="3554113336" sldId="258"/>
        </pc:sldMkLst>
        <pc:spChg chg="add del mod">
          <ac:chgData name="陆航 王" userId="104954bfc43e51bd" providerId="LiveId" clId="{55905C7E-8B1C-4901-B6CC-299A56BC23C7}" dt="2023-09-23T12:56:58.566" v="12" actId="478"/>
          <ac:spMkLst>
            <pc:docMk/>
            <pc:sldMk cId="3554113336" sldId="258"/>
            <ac:spMk id="2" creationId="{F9A65B7E-958A-B9F3-FB87-4A9CE4E4AAD2}"/>
          </ac:spMkLst>
        </pc:spChg>
        <pc:spChg chg="add del mod ord">
          <ac:chgData name="陆航 王" userId="104954bfc43e51bd" providerId="LiveId" clId="{55905C7E-8B1C-4901-B6CC-299A56BC23C7}" dt="2023-09-23T13:03:09.279" v="220" actId="478"/>
          <ac:spMkLst>
            <pc:docMk/>
            <pc:sldMk cId="3554113336" sldId="258"/>
            <ac:spMk id="3" creationId="{F1ABAFE7-08FA-5C09-E33F-4D197580D0B2}"/>
          </ac:spMkLst>
        </pc:spChg>
        <pc:spChg chg="add mod">
          <ac:chgData name="陆航 王" userId="104954bfc43e51bd" providerId="LiveId" clId="{55905C7E-8B1C-4901-B6CC-299A56BC23C7}" dt="2023-09-23T13:02:40.436" v="217" actId="20577"/>
          <ac:spMkLst>
            <pc:docMk/>
            <pc:sldMk cId="3554113336" sldId="258"/>
            <ac:spMk id="4" creationId="{8DB87689-96B8-8588-42B8-87D638920AE5}"/>
          </ac:spMkLst>
        </pc:spChg>
        <pc:spChg chg="ord">
          <ac:chgData name="陆航 王" userId="104954bfc43e51bd" providerId="LiveId" clId="{55905C7E-8B1C-4901-B6CC-299A56BC23C7}" dt="2023-09-23T12:58:00.694" v="29" actId="167"/>
          <ac:spMkLst>
            <pc:docMk/>
            <pc:sldMk cId="3554113336" sldId="258"/>
            <ac:spMk id="13" creationId="{DA994A37-7091-4A16-8A64-3E75B38E48FE}"/>
          </ac:spMkLst>
        </pc:spChg>
        <pc:spChg chg="ord">
          <ac:chgData name="陆航 王" userId="104954bfc43e51bd" providerId="LiveId" clId="{55905C7E-8B1C-4901-B6CC-299A56BC23C7}" dt="2023-09-23T12:58:03.109" v="30" actId="167"/>
          <ac:spMkLst>
            <pc:docMk/>
            <pc:sldMk cId="3554113336" sldId="258"/>
            <ac:spMk id="14" creationId="{EB552534-E374-4964-96EE-AD7235FF4DDB}"/>
          </ac:spMkLst>
        </pc:spChg>
        <pc:spChg chg="mod ord">
          <ac:chgData name="陆航 王" userId="104954bfc43e51bd" providerId="LiveId" clId="{55905C7E-8B1C-4901-B6CC-299A56BC23C7}" dt="2023-09-23T12:57:57.633" v="28" actId="167"/>
          <ac:spMkLst>
            <pc:docMk/>
            <pc:sldMk cId="3554113336" sldId="258"/>
            <ac:spMk id="15" creationId="{2254265C-A156-48DE-9D23-485EBF81D379}"/>
          </ac:spMkLst>
        </pc:spChg>
        <pc:spChg chg="mod">
          <ac:chgData name="陆航 王" userId="104954bfc43e51bd" providerId="LiveId" clId="{55905C7E-8B1C-4901-B6CC-299A56BC23C7}" dt="2023-09-23T13:03:21.688" v="222" actId="1076"/>
          <ac:spMkLst>
            <pc:docMk/>
            <pc:sldMk cId="3554113336" sldId="258"/>
            <ac:spMk id="21" creationId="{609436D0-E358-44E2-8265-159769DAAAE6}"/>
          </ac:spMkLst>
        </pc:spChg>
        <pc:spChg chg="mod">
          <ac:chgData name="陆航 王" userId="104954bfc43e51bd" providerId="LiveId" clId="{55905C7E-8B1C-4901-B6CC-299A56BC23C7}" dt="2023-09-23T13:00:17.179" v="50" actId="14100"/>
          <ac:spMkLst>
            <pc:docMk/>
            <pc:sldMk cId="3554113336" sldId="258"/>
            <ac:spMk id="22" creationId="{D1BDE5D6-B925-4BAD-9241-AAC1F1FC3EBA}"/>
          </ac:spMkLst>
        </pc:spChg>
        <pc:spChg chg="del">
          <ac:chgData name="陆航 王" userId="104954bfc43e51bd" providerId="LiveId" clId="{55905C7E-8B1C-4901-B6CC-299A56BC23C7}" dt="2023-09-23T12:56:16.684" v="7" actId="478"/>
          <ac:spMkLst>
            <pc:docMk/>
            <pc:sldMk cId="3554113336" sldId="258"/>
            <ac:spMk id="24" creationId="{3892DE58-8017-4E54-ADDA-9555E0C1CA98}"/>
          </ac:spMkLst>
        </pc:spChg>
        <pc:cxnChg chg="del">
          <ac:chgData name="陆航 王" userId="104954bfc43e51bd" providerId="LiveId" clId="{55905C7E-8B1C-4901-B6CC-299A56BC23C7}" dt="2023-09-23T12:56:43.926" v="8" actId="478"/>
          <ac:cxnSpMkLst>
            <pc:docMk/>
            <pc:sldMk cId="3554113336" sldId="258"/>
            <ac:cxnSpMk id="23" creationId="{53B0694F-610D-4FC7-9049-C22B698F359E}"/>
          </ac:cxnSpMkLst>
        </pc:cxnChg>
      </pc:sldChg>
      <pc:sldChg chg="delSp modSp mod">
        <pc:chgData name="陆航 王" userId="104954bfc43e51bd" providerId="LiveId" clId="{55905C7E-8B1C-4901-B6CC-299A56BC23C7}" dt="2023-09-24T12:24:59.349" v="10508" actId="1076"/>
        <pc:sldMkLst>
          <pc:docMk/>
          <pc:sldMk cId="2481221257" sldId="259"/>
        </pc:sldMkLst>
        <pc:spChg chg="mod">
          <ac:chgData name="陆航 王" userId="104954bfc43e51bd" providerId="LiveId" clId="{55905C7E-8B1C-4901-B6CC-299A56BC23C7}" dt="2023-09-24T12:24:59.349" v="10508" actId="1076"/>
          <ac:spMkLst>
            <pc:docMk/>
            <pc:sldMk cId="2481221257" sldId="259"/>
            <ac:spMk id="9" creationId="{F118B2C4-018A-48F4-B030-AAC1E69BFCDA}"/>
          </ac:spMkLst>
        </pc:spChg>
        <pc:spChg chg="del mod">
          <ac:chgData name="陆航 王" userId="104954bfc43e51bd" providerId="LiveId" clId="{55905C7E-8B1C-4901-B6CC-299A56BC23C7}" dt="2023-09-24T12:24:41.860" v="10462"/>
          <ac:spMkLst>
            <pc:docMk/>
            <pc:sldMk cId="2481221257" sldId="259"/>
            <ac:spMk id="12" creationId="{C11E9E2A-7689-4289-A0BE-744FFAE23EA9}"/>
          </ac:spMkLst>
        </pc:spChg>
      </pc:sldChg>
      <pc:sldChg chg="addSp delSp modSp mod">
        <pc:chgData name="陆航 王" userId="104954bfc43e51bd" providerId="LiveId" clId="{55905C7E-8B1C-4901-B6CC-299A56BC23C7}" dt="2023-09-24T04:32:14.640" v="6466"/>
        <pc:sldMkLst>
          <pc:docMk/>
          <pc:sldMk cId="2234257614" sldId="260"/>
        </pc:sldMkLst>
        <pc:spChg chg="del">
          <ac:chgData name="陆航 王" userId="104954bfc43e51bd" providerId="LiveId" clId="{55905C7E-8B1C-4901-B6CC-299A56BC23C7}" dt="2023-09-23T13:06:36.208" v="265"/>
          <ac:spMkLst>
            <pc:docMk/>
            <pc:sldMk cId="2234257614" sldId="260"/>
            <ac:spMk id="2" creationId="{241CAEDC-E291-45CC-AC9B-33B03164EB29}"/>
          </ac:spMkLst>
        </pc:spChg>
        <pc:spChg chg="mod">
          <ac:chgData name="陆航 王" userId="104954bfc43e51bd" providerId="LiveId" clId="{55905C7E-8B1C-4901-B6CC-299A56BC23C7}" dt="2023-09-24T04:32:14.640" v="6466"/>
          <ac:spMkLst>
            <pc:docMk/>
            <pc:sldMk cId="2234257614" sldId="260"/>
            <ac:spMk id="3" creationId="{BC858F9A-D232-469E-A154-341DFF2E2D84}"/>
          </ac:spMkLst>
        </pc:spChg>
        <pc:spChg chg="add mod">
          <ac:chgData name="陆航 王" userId="104954bfc43e51bd" providerId="LiveId" clId="{55905C7E-8B1C-4901-B6CC-299A56BC23C7}" dt="2023-09-23T13:07:12.728" v="320"/>
          <ac:spMkLst>
            <pc:docMk/>
            <pc:sldMk cId="2234257614" sldId="260"/>
            <ac:spMk id="4" creationId="{760391F1-1331-B927-69A6-03835CEA714C}"/>
          </ac:spMkLst>
        </pc:spChg>
        <pc:spChg chg="add mod">
          <ac:chgData name="陆航 王" userId="104954bfc43e51bd" providerId="LiveId" clId="{55905C7E-8B1C-4901-B6CC-299A56BC23C7}" dt="2023-09-24T04:32:14.640" v="6466"/>
          <ac:spMkLst>
            <pc:docMk/>
            <pc:sldMk cId="2234257614" sldId="260"/>
            <ac:spMk id="6" creationId="{14CD64B1-53FE-560B-A64E-2FFE0803D320}"/>
          </ac:spMkLst>
        </pc:spChg>
        <pc:spChg chg="add mod">
          <ac:chgData name="陆航 王" userId="104954bfc43e51bd" providerId="LiveId" clId="{55905C7E-8B1C-4901-B6CC-299A56BC23C7}" dt="2023-09-24T04:32:14.640" v="6466"/>
          <ac:spMkLst>
            <pc:docMk/>
            <pc:sldMk cId="2234257614" sldId="260"/>
            <ac:spMk id="7" creationId="{9781DF9C-26F5-7585-F1BD-266F3560C8FD}"/>
          </ac:spMkLst>
        </pc:spChg>
        <pc:grpChg chg="add mod">
          <ac:chgData name="陆航 王" userId="104954bfc43e51bd" providerId="LiveId" clId="{55905C7E-8B1C-4901-B6CC-299A56BC23C7}" dt="2023-09-24T04:32:14.640" v="6466"/>
          <ac:grpSpMkLst>
            <pc:docMk/>
            <pc:sldMk cId="2234257614" sldId="260"/>
            <ac:grpSpMk id="8" creationId="{E2BAAF85-0B2A-85BA-3752-607E314B8F02}"/>
          </ac:grpSpMkLst>
        </pc:grpChg>
        <pc:grpChg chg="add mod">
          <ac:chgData name="陆航 王" userId="104954bfc43e51bd" providerId="LiveId" clId="{55905C7E-8B1C-4901-B6CC-299A56BC23C7}" dt="2023-09-24T04:32:14.640" v="6466"/>
          <ac:grpSpMkLst>
            <pc:docMk/>
            <pc:sldMk cId="2234257614" sldId="260"/>
            <ac:grpSpMk id="9" creationId="{97B47D4A-0498-BFE3-60DB-F466D88CB8CB}"/>
          </ac:grpSpMkLst>
        </pc:grpChg>
        <pc:picChg chg="add mod">
          <ac:chgData name="陆航 王" userId="104954bfc43e51bd" providerId="LiveId" clId="{55905C7E-8B1C-4901-B6CC-299A56BC23C7}" dt="2023-09-24T04:32:14.640" v="6466"/>
          <ac:picMkLst>
            <pc:docMk/>
            <pc:sldMk cId="2234257614" sldId="260"/>
            <ac:picMk id="5" creationId="{25F80BD0-6FF1-B5DA-B626-3673646DB0CA}"/>
          </ac:picMkLst>
        </pc:picChg>
      </pc:sldChg>
      <pc:sldChg chg="addSp delSp modSp mod ord">
        <pc:chgData name="陆航 王" userId="104954bfc43e51bd" providerId="LiveId" clId="{55905C7E-8B1C-4901-B6CC-299A56BC23C7}" dt="2023-09-25T14:06:34.138" v="12311" actId="1035"/>
        <pc:sldMkLst>
          <pc:docMk/>
          <pc:sldMk cId="2751411700" sldId="261"/>
        </pc:sldMkLst>
        <pc:spChg chg="mod">
          <ac:chgData name="陆航 王" userId="104954bfc43e51bd" providerId="LiveId" clId="{55905C7E-8B1C-4901-B6CC-299A56BC23C7}" dt="2023-09-23T13:41:01.027" v="1291" actId="20577"/>
          <ac:spMkLst>
            <pc:docMk/>
            <pc:sldMk cId="2751411700" sldId="261"/>
            <ac:spMk id="2" creationId="{689860B3-1FAC-44CE-B8F5-96A7A2D47E13}"/>
          </ac:spMkLst>
        </pc:spChg>
        <pc:spChg chg="mod">
          <ac:chgData name="陆航 王" userId="104954bfc43e51bd" providerId="LiveId" clId="{55905C7E-8B1C-4901-B6CC-299A56BC23C7}" dt="2023-09-25T13:50:17.201" v="12196" actId="20577"/>
          <ac:spMkLst>
            <pc:docMk/>
            <pc:sldMk cId="2751411700" sldId="261"/>
            <ac:spMk id="3" creationId="{6D6E9E6A-8684-4022-AC6B-58C7727F2C74}"/>
          </ac:spMkLst>
        </pc:spChg>
        <pc:spChg chg="del mod">
          <ac:chgData name="陆航 王" userId="104954bfc43e51bd" providerId="LiveId" clId="{55905C7E-8B1C-4901-B6CC-299A56BC23C7}" dt="2023-09-23T13:37:09.045" v="1204" actId="478"/>
          <ac:spMkLst>
            <pc:docMk/>
            <pc:sldMk cId="2751411700" sldId="261"/>
            <ac:spMk id="4" creationId="{1DB3FC19-96C7-454E-A18D-4AA85E995012}"/>
          </ac:spMkLst>
        </pc:spChg>
        <pc:spChg chg="add mod">
          <ac:chgData name="陆航 王" userId="104954bfc43e51bd" providerId="LiveId" clId="{55905C7E-8B1C-4901-B6CC-299A56BC23C7}" dt="2023-09-25T13:49:49.601" v="12164" actId="1076"/>
          <ac:spMkLst>
            <pc:docMk/>
            <pc:sldMk cId="2751411700" sldId="261"/>
            <ac:spMk id="6" creationId="{13E40FBC-D940-A518-5AF3-37C1F042F120}"/>
          </ac:spMkLst>
        </pc:spChg>
        <pc:picChg chg="add del mod ord">
          <ac:chgData name="陆航 王" userId="104954bfc43e51bd" providerId="LiveId" clId="{55905C7E-8B1C-4901-B6CC-299A56BC23C7}" dt="2023-09-25T14:06:15.556" v="12291" actId="478"/>
          <ac:picMkLst>
            <pc:docMk/>
            <pc:sldMk cId="2751411700" sldId="261"/>
            <ac:picMk id="4" creationId="{9627B135-17B4-554C-F7AF-3E372971439C}"/>
          </ac:picMkLst>
        </pc:picChg>
        <pc:picChg chg="add mod">
          <ac:chgData name="陆航 王" userId="104954bfc43e51bd" providerId="LiveId" clId="{55905C7E-8B1C-4901-B6CC-299A56BC23C7}" dt="2023-09-25T14:06:34.138" v="12311" actId="1035"/>
          <ac:picMkLst>
            <pc:docMk/>
            <pc:sldMk cId="2751411700" sldId="261"/>
            <ac:picMk id="5" creationId="{2709995A-773E-36C8-E605-D0B13D64C4A7}"/>
          </ac:picMkLst>
        </pc:picChg>
        <pc:picChg chg="add mod ord">
          <ac:chgData name="陆航 王" userId="104954bfc43e51bd" providerId="LiveId" clId="{55905C7E-8B1C-4901-B6CC-299A56BC23C7}" dt="2023-09-25T14:06:27.315" v="12303" actId="1038"/>
          <ac:picMkLst>
            <pc:docMk/>
            <pc:sldMk cId="2751411700" sldId="261"/>
            <ac:picMk id="8" creationId="{A65CD714-B0A7-3438-A43F-092A29A376D8}"/>
          </ac:picMkLst>
        </pc:picChg>
      </pc:sldChg>
      <pc:sldChg chg="modSp add del mod">
        <pc:chgData name="陆航 王" userId="104954bfc43e51bd" providerId="LiveId" clId="{55905C7E-8B1C-4901-B6CC-299A56BC23C7}" dt="2023-09-24T04:32:48.383" v="6470" actId="47"/>
        <pc:sldMkLst>
          <pc:docMk/>
          <pc:sldMk cId="1247015228" sldId="262"/>
        </pc:sldMkLst>
        <pc:spChg chg="mod">
          <ac:chgData name="陆航 王" userId="104954bfc43e51bd" providerId="LiveId" clId="{55905C7E-8B1C-4901-B6CC-299A56BC23C7}" dt="2023-09-24T04:32:37.372" v="6468" actId="14100"/>
          <ac:spMkLst>
            <pc:docMk/>
            <pc:sldMk cId="1247015228" sldId="262"/>
            <ac:spMk id="20" creationId="{F9D44AE4-CAB9-4C88-A9B9-1235E51A6943}"/>
          </ac:spMkLst>
        </pc:spChg>
        <pc:spChg chg="mod">
          <ac:chgData name="陆航 王" userId="104954bfc43e51bd" providerId="LiveId" clId="{55905C7E-8B1C-4901-B6CC-299A56BC23C7}" dt="2023-09-24T04:32:14.640" v="6466"/>
          <ac:spMkLst>
            <pc:docMk/>
            <pc:sldMk cId="1247015228" sldId="262"/>
            <ac:spMk id="22" creationId="{3D8A3D2B-E224-4682-9007-E029F9A813A4}"/>
          </ac:spMkLst>
        </pc:spChg>
      </pc:sldChg>
      <pc:sldChg chg="del">
        <pc:chgData name="陆航 王" userId="104954bfc43e51bd" providerId="LiveId" clId="{55905C7E-8B1C-4901-B6CC-299A56BC23C7}" dt="2023-09-23T13:10:21.432" v="363" actId="47"/>
        <pc:sldMkLst>
          <pc:docMk/>
          <pc:sldMk cId="4204474504" sldId="263"/>
        </pc:sldMkLst>
      </pc:sldChg>
      <pc:sldChg chg="modSp del ord">
        <pc:chgData name="陆航 王" userId="104954bfc43e51bd" providerId="LiveId" clId="{55905C7E-8B1C-4901-B6CC-299A56BC23C7}" dt="2023-09-24T04:35:40.576" v="6530" actId="47"/>
        <pc:sldMkLst>
          <pc:docMk/>
          <pc:sldMk cId="3543663150" sldId="264"/>
        </pc:sldMkLst>
        <pc:spChg chg="mod">
          <ac:chgData name="陆航 王" userId="104954bfc43e51bd" providerId="LiveId" clId="{55905C7E-8B1C-4901-B6CC-299A56BC23C7}" dt="2023-09-24T04:32:14.640" v="6466"/>
          <ac:spMkLst>
            <pc:docMk/>
            <pc:sldMk cId="3543663150" sldId="264"/>
            <ac:spMk id="22" creationId="{FE53FD08-D7AE-494D-BC64-85FD2BE46AA8}"/>
          </ac:spMkLst>
        </pc:spChg>
      </pc:sldChg>
      <pc:sldChg chg="add del">
        <pc:chgData name="陆航 王" userId="104954bfc43e51bd" providerId="LiveId" clId="{55905C7E-8B1C-4901-B6CC-299A56BC23C7}" dt="2023-09-24T12:09:14.964" v="8635" actId="47"/>
        <pc:sldMkLst>
          <pc:docMk/>
          <pc:sldMk cId="1322651189" sldId="265"/>
        </pc:sldMkLst>
      </pc:sldChg>
      <pc:sldChg chg="del">
        <pc:chgData name="陆航 王" userId="104954bfc43e51bd" providerId="LiveId" clId="{55905C7E-8B1C-4901-B6CC-299A56BC23C7}" dt="2023-09-24T12:24:37.786" v="10459" actId="47"/>
        <pc:sldMkLst>
          <pc:docMk/>
          <pc:sldMk cId="2685671713" sldId="266"/>
        </pc:sldMkLst>
      </pc:sldChg>
      <pc:sldChg chg="addSp delSp modSp mod">
        <pc:chgData name="陆航 王" userId="104954bfc43e51bd" providerId="LiveId" clId="{55905C7E-8B1C-4901-B6CC-299A56BC23C7}" dt="2023-09-24T13:17:37.517" v="10880"/>
        <pc:sldMkLst>
          <pc:docMk/>
          <pc:sldMk cId="2195799029" sldId="267"/>
        </pc:sldMkLst>
        <pc:spChg chg="add mod">
          <ac:chgData name="陆航 王" userId="104954bfc43e51bd" providerId="LiveId" clId="{55905C7E-8B1C-4901-B6CC-299A56BC23C7}" dt="2023-09-24T13:17:37.517" v="10880"/>
          <ac:spMkLst>
            <pc:docMk/>
            <pc:sldMk cId="2195799029" sldId="267"/>
            <ac:spMk id="2" creationId="{FB3F645D-E77E-57C0-F54B-3F12CE885DCB}"/>
          </ac:spMkLst>
        </pc:spChg>
        <pc:spChg chg="mod">
          <ac:chgData name="陆航 王" userId="104954bfc43e51bd" providerId="LiveId" clId="{55905C7E-8B1C-4901-B6CC-299A56BC23C7}" dt="2023-09-24T13:17:36.476" v="10879" actId="21"/>
          <ac:spMkLst>
            <pc:docMk/>
            <pc:sldMk cId="2195799029" sldId="267"/>
            <ac:spMk id="6" creationId="{C934065F-98D9-4AAD-9DA2-1F6E70D8448A}"/>
          </ac:spMkLst>
        </pc:spChg>
        <pc:spChg chg="mod">
          <ac:chgData name="陆航 王" userId="104954bfc43e51bd" providerId="LiveId" clId="{55905C7E-8B1C-4901-B6CC-299A56BC23C7}" dt="2023-09-23T12:56:11.639" v="6" actId="113"/>
          <ac:spMkLst>
            <pc:docMk/>
            <pc:sldMk cId="2195799029" sldId="267"/>
            <ac:spMk id="14" creationId="{F4EACAD9-368C-421A-8AC9-42238CF399FA}"/>
          </ac:spMkLst>
        </pc:spChg>
        <pc:spChg chg="mod">
          <ac:chgData name="陆航 王" userId="104954bfc43e51bd" providerId="LiveId" clId="{55905C7E-8B1C-4901-B6CC-299A56BC23C7}" dt="2023-09-23T12:56:11.639" v="6" actId="113"/>
          <ac:spMkLst>
            <pc:docMk/>
            <pc:sldMk cId="2195799029" sldId="267"/>
            <ac:spMk id="17" creationId="{073A0284-F070-4005-9BB1-0224AD64EDDF}"/>
          </ac:spMkLst>
        </pc:spChg>
        <pc:spChg chg="del mod">
          <ac:chgData name="陆航 王" userId="104954bfc43e51bd" providerId="LiveId" clId="{55905C7E-8B1C-4901-B6CC-299A56BC23C7}" dt="2023-09-24T13:17:13.001" v="10875"/>
          <ac:spMkLst>
            <pc:docMk/>
            <pc:sldMk cId="2195799029" sldId="267"/>
            <ac:spMk id="20" creationId="{97B08ABE-3AA1-4709-98F1-4682A4E6B5DE}"/>
          </ac:spMkLst>
        </pc:spChg>
        <pc:spChg chg="mod">
          <ac:chgData name="陆航 王" userId="104954bfc43e51bd" providerId="LiveId" clId="{55905C7E-8B1C-4901-B6CC-299A56BC23C7}" dt="2023-09-24T13:17:12.171" v="10873" actId="14100"/>
          <ac:spMkLst>
            <pc:docMk/>
            <pc:sldMk cId="2195799029" sldId="267"/>
            <ac:spMk id="24" creationId="{44CE4D66-FA39-45CA-B65C-5BC3F556E826}"/>
          </ac:spMkLst>
        </pc:spChg>
      </pc:sldChg>
      <pc:sldChg chg="modSp add mod">
        <pc:chgData name="陆航 王" userId="104954bfc43e51bd" providerId="LiveId" clId="{55905C7E-8B1C-4901-B6CC-299A56BC23C7}" dt="2023-09-24T04:32:14.640" v="6466"/>
        <pc:sldMkLst>
          <pc:docMk/>
          <pc:sldMk cId="2763485672" sldId="364"/>
        </pc:sldMkLst>
        <pc:spChg chg="mod">
          <ac:chgData name="陆航 王" userId="104954bfc43e51bd" providerId="LiveId" clId="{55905C7E-8B1C-4901-B6CC-299A56BC23C7}" dt="2023-09-24T04:32:14.640" v="6466"/>
          <ac:spMkLst>
            <pc:docMk/>
            <pc:sldMk cId="2763485672" sldId="364"/>
            <ac:spMk id="3" creationId="{780BF59C-4B9B-5D35-D540-7EEC8222B532}"/>
          </ac:spMkLst>
        </pc:spChg>
        <pc:spChg chg="mod">
          <ac:chgData name="陆航 王" userId="104954bfc43e51bd" providerId="LiveId" clId="{55905C7E-8B1C-4901-B6CC-299A56BC23C7}" dt="2023-09-23T13:40:03.008" v="1278" actId="207"/>
          <ac:spMkLst>
            <pc:docMk/>
            <pc:sldMk cId="2763485672" sldId="364"/>
            <ac:spMk id="9" creationId="{EAC70E86-8D4E-A36A-1501-F3F9B09FDFB5}"/>
          </ac:spMkLst>
        </pc:spChg>
      </pc:sldChg>
      <pc:sldChg chg="modSp add mod">
        <pc:chgData name="陆航 王" userId="104954bfc43e51bd" providerId="LiveId" clId="{55905C7E-8B1C-4901-B6CC-299A56BC23C7}" dt="2023-09-24T04:32:14.640" v="6466"/>
        <pc:sldMkLst>
          <pc:docMk/>
          <pc:sldMk cId="4275348082" sldId="365"/>
        </pc:sldMkLst>
        <pc:spChg chg="mod">
          <ac:chgData name="陆航 王" userId="104954bfc43e51bd" providerId="LiveId" clId="{55905C7E-8B1C-4901-B6CC-299A56BC23C7}" dt="2023-09-23T13:05:00.245" v="253" actId="20577"/>
          <ac:spMkLst>
            <pc:docMk/>
            <pc:sldMk cId="4275348082" sldId="365"/>
            <ac:spMk id="2" creationId="{D3B9FC89-673A-CCCA-E181-B9B210879DD5}"/>
          </ac:spMkLst>
        </pc:spChg>
        <pc:spChg chg="mod">
          <ac:chgData name="陆航 王" userId="104954bfc43e51bd" providerId="LiveId" clId="{55905C7E-8B1C-4901-B6CC-299A56BC23C7}" dt="2023-09-23T13:40:09.410" v="1280" actId="207"/>
          <ac:spMkLst>
            <pc:docMk/>
            <pc:sldMk cId="4275348082" sldId="365"/>
            <ac:spMk id="5" creationId="{802CD552-27EF-FC61-F77B-871ED0988855}"/>
          </ac:spMkLst>
        </pc:spChg>
        <pc:spChg chg="mod">
          <ac:chgData name="陆航 王" userId="104954bfc43e51bd" providerId="LiveId" clId="{55905C7E-8B1C-4901-B6CC-299A56BC23C7}" dt="2023-09-24T04:32:14.640" v="6466"/>
          <ac:spMkLst>
            <pc:docMk/>
            <pc:sldMk cId="4275348082" sldId="365"/>
            <ac:spMk id="8" creationId="{228EFAB0-A136-9657-1BDE-0EE7B42DE5E7}"/>
          </ac:spMkLst>
        </pc:spChg>
      </pc:sldChg>
      <pc:sldChg chg="modSp add mod">
        <pc:chgData name="陆航 王" userId="104954bfc43e51bd" providerId="LiveId" clId="{55905C7E-8B1C-4901-B6CC-299A56BC23C7}" dt="2023-09-24T04:32:14.640" v="6466"/>
        <pc:sldMkLst>
          <pc:docMk/>
          <pc:sldMk cId="56420566" sldId="366"/>
        </pc:sldMkLst>
        <pc:spChg chg="mod">
          <ac:chgData name="陆航 王" userId="104954bfc43e51bd" providerId="LiveId" clId="{55905C7E-8B1C-4901-B6CC-299A56BC23C7}" dt="2023-09-23T13:40:06.222" v="1279" actId="207"/>
          <ac:spMkLst>
            <pc:docMk/>
            <pc:sldMk cId="56420566" sldId="366"/>
            <ac:spMk id="4" creationId="{0BAFA321-ED31-2DB0-BF6D-A61C9FF6236E}"/>
          </ac:spMkLst>
        </pc:spChg>
        <pc:spChg chg="mod">
          <ac:chgData name="陆航 王" userId="104954bfc43e51bd" providerId="LiveId" clId="{55905C7E-8B1C-4901-B6CC-299A56BC23C7}" dt="2023-09-24T04:32:14.640" v="6466"/>
          <ac:spMkLst>
            <pc:docMk/>
            <pc:sldMk cId="56420566" sldId="366"/>
            <ac:spMk id="5" creationId="{C9610533-6E38-C396-295B-64067DB342A5}"/>
          </ac:spMkLst>
        </pc:spChg>
      </pc:sldChg>
      <pc:sldChg chg="addSp delSp modSp add mod ord modAnim">
        <pc:chgData name="陆航 王" userId="104954bfc43e51bd" providerId="LiveId" clId="{55905C7E-8B1C-4901-B6CC-299A56BC23C7}" dt="2023-09-25T13:58:19.459" v="12265" actId="20577"/>
        <pc:sldMkLst>
          <pc:docMk/>
          <pc:sldMk cId="991514809" sldId="382"/>
        </pc:sldMkLst>
        <pc:spChg chg="mod">
          <ac:chgData name="陆航 王" userId="104954bfc43e51bd" providerId="LiveId" clId="{55905C7E-8B1C-4901-B6CC-299A56BC23C7}" dt="2023-09-25T13:58:19.459" v="12265" actId="20577"/>
          <ac:spMkLst>
            <pc:docMk/>
            <pc:sldMk cId="991514809" sldId="382"/>
            <ac:spMk id="2" creationId="{86A14318-9A87-C4FA-B1F3-E7A81CB2B232}"/>
          </ac:spMkLst>
        </pc:spChg>
        <pc:spChg chg="mod">
          <ac:chgData name="陆航 王" userId="104954bfc43e51bd" providerId="LiveId" clId="{55905C7E-8B1C-4901-B6CC-299A56BC23C7}" dt="2023-09-24T04:32:14.640" v="6466"/>
          <ac:spMkLst>
            <pc:docMk/>
            <pc:sldMk cId="991514809" sldId="382"/>
            <ac:spMk id="3" creationId="{41761F49-E1C7-3B89-3676-6AD135CDE50E}"/>
          </ac:spMkLst>
        </pc:spChg>
        <pc:spChg chg="mod">
          <ac:chgData name="陆航 王" userId="104954bfc43e51bd" providerId="LiveId" clId="{55905C7E-8B1C-4901-B6CC-299A56BC23C7}" dt="2023-09-25T13:53:40.971" v="12222" actId="164"/>
          <ac:spMkLst>
            <pc:docMk/>
            <pc:sldMk cId="991514809" sldId="382"/>
            <ac:spMk id="4" creationId="{C7394E28-32D2-E779-4B03-EEDC7FCA4B31}"/>
          </ac:spMkLst>
        </pc:spChg>
        <pc:spChg chg="mod">
          <ac:chgData name="陆航 王" userId="104954bfc43e51bd" providerId="LiveId" clId="{55905C7E-8B1C-4901-B6CC-299A56BC23C7}" dt="2023-09-23T13:47:33.839" v="1366" actId="14100"/>
          <ac:spMkLst>
            <pc:docMk/>
            <pc:sldMk cId="991514809" sldId="382"/>
            <ac:spMk id="6" creationId="{1D5D1799-62A1-89C5-29F4-11B674D2EDBE}"/>
          </ac:spMkLst>
        </pc:spChg>
        <pc:spChg chg="mod topLvl">
          <ac:chgData name="陆航 王" userId="104954bfc43e51bd" providerId="LiveId" clId="{55905C7E-8B1C-4901-B6CC-299A56BC23C7}" dt="2023-09-25T13:54:15.435" v="12227" actId="164"/>
          <ac:spMkLst>
            <pc:docMk/>
            <pc:sldMk cId="991514809" sldId="382"/>
            <ac:spMk id="8" creationId="{822EDAF9-0DFE-C03C-567F-EDDF4EAF2706}"/>
          </ac:spMkLst>
        </pc:spChg>
        <pc:spChg chg="add mod">
          <ac:chgData name="陆航 王" userId="104954bfc43e51bd" providerId="LiveId" clId="{55905C7E-8B1C-4901-B6CC-299A56BC23C7}" dt="2023-09-25T13:53:40.971" v="12222" actId="164"/>
          <ac:spMkLst>
            <pc:docMk/>
            <pc:sldMk cId="991514809" sldId="382"/>
            <ac:spMk id="9" creationId="{4F5E3B2A-8653-411B-8D38-668EFE62DCF6}"/>
          </ac:spMkLst>
        </pc:spChg>
        <pc:spChg chg="add mod topLvl">
          <ac:chgData name="陆航 王" userId="104954bfc43e51bd" providerId="LiveId" clId="{55905C7E-8B1C-4901-B6CC-299A56BC23C7}" dt="2023-09-25T13:54:15.435" v="12227" actId="164"/>
          <ac:spMkLst>
            <pc:docMk/>
            <pc:sldMk cId="991514809" sldId="382"/>
            <ac:spMk id="10" creationId="{7A5B5A44-A3A7-B2D7-E95A-C717CF8124AA}"/>
          </ac:spMkLst>
        </pc:spChg>
        <pc:grpChg chg="add del mod">
          <ac:chgData name="陆航 王" userId="104954bfc43e51bd" providerId="LiveId" clId="{55905C7E-8B1C-4901-B6CC-299A56BC23C7}" dt="2023-09-25T13:54:12.820" v="12226" actId="165"/>
          <ac:grpSpMkLst>
            <pc:docMk/>
            <pc:sldMk cId="991514809" sldId="382"/>
            <ac:grpSpMk id="11" creationId="{60623298-D925-BC63-0C64-A80097CA59C7}"/>
          </ac:grpSpMkLst>
        </pc:grpChg>
        <pc:grpChg chg="add mod">
          <ac:chgData name="陆航 王" userId="104954bfc43e51bd" providerId="LiveId" clId="{55905C7E-8B1C-4901-B6CC-299A56BC23C7}" dt="2023-09-25T13:53:40.971" v="12222" actId="164"/>
          <ac:grpSpMkLst>
            <pc:docMk/>
            <pc:sldMk cId="991514809" sldId="382"/>
            <ac:grpSpMk id="12" creationId="{F34AE318-631F-7E04-0C7D-86008E282CDA}"/>
          </ac:grpSpMkLst>
        </pc:grpChg>
        <pc:grpChg chg="add mod">
          <ac:chgData name="陆航 王" userId="104954bfc43e51bd" providerId="LiveId" clId="{55905C7E-8B1C-4901-B6CC-299A56BC23C7}" dt="2023-09-25T13:54:15.435" v="12227" actId="164"/>
          <ac:grpSpMkLst>
            <pc:docMk/>
            <pc:sldMk cId="991514809" sldId="382"/>
            <ac:grpSpMk id="13" creationId="{A5FF2E66-0B15-F363-4927-99FCF1DE8016}"/>
          </ac:grpSpMkLst>
        </pc:grpChg>
        <pc:picChg chg="add del mod">
          <ac:chgData name="陆航 王" userId="104954bfc43e51bd" providerId="LiveId" clId="{55905C7E-8B1C-4901-B6CC-299A56BC23C7}" dt="2023-09-25T13:54:35.325" v="12232" actId="1076"/>
          <ac:picMkLst>
            <pc:docMk/>
            <pc:sldMk cId="991514809" sldId="382"/>
            <ac:picMk id="5" creationId="{6C467275-0093-54AE-E7BF-7DC48475DA3B}"/>
          </ac:picMkLst>
        </pc:picChg>
        <pc:picChg chg="add del mod">
          <ac:chgData name="陆航 王" userId="104954bfc43e51bd" providerId="LiveId" clId="{55905C7E-8B1C-4901-B6CC-299A56BC23C7}" dt="2023-09-24T12:28:57.348" v="10563"/>
          <ac:picMkLst>
            <pc:docMk/>
            <pc:sldMk cId="991514809" sldId="382"/>
            <ac:picMk id="7" creationId="{7B380633-EABB-2E43-BB86-D36DE422876A}"/>
          </ac:picMkLst>
        </pc:picChg>
      </pc:sldChg>
      <pc:sldChg chg="addSp delSp modSp add mod">
        <pc:chgData name="陆航 王" userId="104954bfc43e51bd" providerId="LiveId" clId="{55905C7E-8B1C-4901-B6CC-299A56BC23C7}" dt="2023-09-25T14:04:22.618" v="12290" actId="14100"/>
        <pc:sldMkLst>
          <pc:docMk/>
          <pc:sldMk cId="4017296068" sldId="385"/>
        </pc:sldMkLst>
        <pc:spChg chg="mod">
          <ac:chgData name="陆航 王" userId="104954bfc43e51bd" providerId="LiveId" clId="{55905C7E-8B1C-4901-B6CC-299A56BC23C7}" dt="2023-09-23T13:45:48.921" v="1338" actId="20577"/>
          <ac:spMkLst>
            <pc:docMk/>
            <pc:sldMk cId="4017296068" sldId="385"/>
            <ac:spMk id="2" creationId="{DC9D9BF2-5D5E-25FE-4C21-B9C8B0818A53}"/>
          </ac:spMkLst>
        </pc:spChg>
        <pc:spChg chg="mod">
          <ac:chgData name="陆航 王" userId="104954bfc43e51bd" providerId="LiveId" clId="{55905C7E-8B1C-4901-B6CC-299A56BC23C7}" dt="2023-09-24T04:32:14.640" v="6466"/>
          <ac:spMkLst>
            <pc:docMk/>
            <pc:sldMk cId="4017296068" sldId="385"/>
            <ac:spMk id="3" creationId="{C785E998-7040-DA56-8CC8-053FCEA1F10F}"/>
          </ac:spMkLst>
        </pc:spChg>
        <pc:spChg chg="mod">
          <ac:chgData name="陆航 王" userId="104954bfc43e51bd" providerId="LiveId" clId="{55905C7E-8B1C-4901-B6CC-299A56BC23C7}" dt="2023-09-24T04:32:14.640" v="6466"/>
          <ac:spMkLst>
            <pc:docMk/>
            <pc:sldMk cId="4017296068" sldId="385"/>
            <ac:spMk id="5" creationId="{633E8051-DE3C-0F99-C7BD-3E6E361A9208}"/>
          </ac:spMkLst>
        </pc:spChg>
        <pc:spChg chg="mod">
          <ac:chgData name="陆航 王" userId="104954bfc43e51bd" providerId="LiveId" clId="{55905C7E-8B1C-4901-B6CC-299A56BC23C7}" dt="2023-09-23T13:47:46.029" v="1370" actId="14100"/>
          <ac:spMkLst>
            <pc:docMk/>
            <pc:sldMk cId="4017296068" sldId="385"/>
            <ac:spMk id="7" creationId="{8C85C365-6E0D-57FD-0514-3E7A89999B52}"/>
          </ac:spMkLst>
        </pc:spChg>
        <pc:picChg chg="add del">
          <ac:chgData name="陆航 王" userId="104954bfc43e51bd" providerId="LiveId" clId="{55905C7E-8B1C-4901-B6CC-299A56BC23C7}" dt="2023-09-25T14:04:08.424" v="12285" actId="478"/>
          <ac:picMkLst>
            <pc:docMk/>
            <pc:sldMk cId="4017296068" sldId="385"/>
            <ac:picMk id="6" creationId="{C44A952F-4235-AF56-C290-5F2565827EA7}"/>
          </ac:picMkLst>
        </pc:picChg>
        <pc:picChg chg="add mod">
          <ac:chgData name="陆航 王" userId="104954bfc43e51bd" providerId="LiveId" clId="{55905C7E-8B1C-4901-B6CC-299A56BC23C7}" dt="2023-09-25T14:04:22.618" v="12290" actId="14100"/>
          <ac:picMkLst>
            <pc:docMk/>
            <pc:sldMk cId="4017296068" sldId="385"/>
            <ac:picMk id="1026" creationId="{3CB240FD-E655-0384-DF3B-BEBBF3E5D990}"/>
          </ac:picMkLst>
        </pc:picChg>
      </pc:sldChg>
      <pc:sldChg chg="addSp delSp modSp add mod ord">
        <pc:chgData name="陆航 王" userId="104954bfc43e51bd" providerId="LiveId" clId="{55905C7E-8B1C-4901-B6CC-299A56BC23C7}" dt="2023-09-24T12:33:24.489" v="10787" actId="14100"/>
        <pc:sldMkLst>
          <pc:docMk/>
          <pc:sldMk cId="1435156560" sldId="390"/>
        </pc:sldMkLst>
        <pc:spChg chg="mod">
          <ac:chgData name="陆航 王" userId="104954bfc43e51bd" providerId="LiveId" clId="{55905C7E-8B1C-4901-B6CC-299A56BC23C7}" dt="2023-09-23T14:13:31.772" v="2454" actId="113"/>
          <ac:spMkLst>
            <pc:docMk/>
            <pc:sldMk cId="1435156560" sldId="390"/>
            <ac:spMk id="2" creationId="{CFA6F5FD-D0BC-4C9C-6895-117C0717FD90}"/>
          </ac:spMkLst>
        </pc:spChg>
        <pc:spChg chg="mod">
          <ac:chgData name="陆航 王" userId="104954bfc43e51bd" providerId="LiveId" clId="{55905C7E-8B1C-4901-B6CC-299A56BC23C7}" dt="2023-09-24T04:32:14.640" v="6466"/>
          <ac:spMkLst>
            <pc:docMk/>
            <pc:sldMk cId="1435156560" sldId="390"/>
            <ac:spMk id="3" creationId="{A940EC32-9333-EF94-1BD7-F8B74ACAFCEB}"/>
          </ac:spMkLst>
        </pc:spChg>
        <pc:spChg chg="mod">
          <ac:chgData name="陆航 王" userId="104954bfc43e51bd" providerId="LiveId" clId="{55905C7E-8B1C-4901-B6CC-299A56BC23C7}" dt="2023-09-24T12:33:24.489" v="10787" actId="14100"/>
          <ac:spMkLst>
            <pc:docMk/>
            <pc:sldMk cId="1435156560" sldId="390"/>
            <ac:spMk id="4" creationId="{28A61AD6-C728-9474-1E9F-7B78C5ACC47C}"/>
          </ac:spMkLst>
        </pc:spChg>
        <pc:spChg chg="add del mod">
          <ac:chgData name="陆航 王" userId="104954bfc43e51bd" providerId="LiveId" clId="{55905C7E-8B1C-4901-B6CC-299A56BC23C7}" dt="2023-09-24T12:33:08.895" v="10735" actId="478"/>
          <ac:spMkLst>
            <pc:docMk/>
            <pc:sldMk cId="1435156560" sldId="390"/>
            <ac:spMk id="7" creationId="{93118978-8274-5702-D818-AAB58A15BB4A}"/>
          </ac:spMkLst>
        </pc:spChg>
        <pc:spChg chg="mod">
          <ac:chgData name="陆航 王" userId="104954bfc43e51bd" providerId="LiveId" clId="{55905C7E-8B1C-4901-B6CC-299A56BC23C7}" dt="2023-09-23T14:21:57.180" v="3288" actId="164"/>
          <ac:spMkLst>
            <pc:docMk/>
            <pc:sldMk cId="1435156560" sldId="390"/>
            <ac:spMk id="8" creationId="{ACBF1697-36D5-E6D8-35D8-2D0D464D12EA}"/>
          </ac:spMkLst>
        </pc:spChg>
        <pc:grpChg chg="add mod">
          <ac:chgData name="陆航 王" userId="104954bfc43e51bd" providerId="LiveId" clId="{55905C7E-8B1C-4901-B6CC-299A56BC23C7}" dt="2023-09-23T14:21:57.180" v="3288" actId="164"/>
          <ac:grpSpMkLst>
            <pc:docMk/>
            <pc:sldMk cId="1435156560" sldId="390"/>
            <ac:grpSpMk id="6" creationId="{B284C69D-19CC-9E63-D8C1-B52809005D68}"/>
          </ac:grpSpMkLst>
        </pc:grpChg>
        <pc:picChg chg="add mod">
          <ac:chgData name="陆航 王" userId="104954bfc43e51bd" providerId="LiveId" clId="{55905C7E-8B1C-4901-B6CC-299A56BC23C7}" dt="2023-09-23T14:21:57.180" v="3288" actId="164"/>
          <ac:picMkLst>
            <pc:docMk/>
            <pc:sldMk cId="1435156560" sldId="390"/>
            <ac:picMk id="5" creationId="{5B8B9BF1-C5A4-F463-5B91-76A3DECDCE2D}"/>
          </ac:picMkLst>
        </pc:picChg>
        <pc:picChg chg="del">
          <ac:chgData name="陆航 王" userId="104954bfc43e51bd" providerId="LiveId" clId="{55905C7E-8B1C-4901-B6CC-299A56BC23C7}" dt="2023-09-23T14:21:18.725" v="3185" actId="478"/>
          <ac:picMkLst>
            <pc:docMk/>
            <pc:sldMk cId="1435156560" sldId="390"/>
            <ac:picMk id="7" creationId="{4ABEB7C4-5169-8348-DEF7-43F308D5CCC4}"/>
          </ac:picMkLst>
        </pc:picChg>
      </pc:sldChg>
      <pc:sldChg chg="add del ord">
        <pc:chgData name="陆航 王" userId="104954bfc43e51bd" providerId="LiveId" clId="{55905C7E-8B1C-4901-B6CC-299A56BC23C7}" dt="2023-09-24T12:09:12.313" v="8633" actId="47"/>
        <pc:sldMkLst>
          <pc:docMk/>
          <pc:sldMk cId="308104808" sldId="396"/>
        </pc:sldMkLst>
      </pc:sldChg>
      <pc:sldChg chg="add del ord">
        <pc:chgData name="陆航 王" userId="104954bfc43e51bd" providerId="LiveId" clId="{55905C7E-8B1C-4901-B6CC-299A56BC23C7}" dt="2023-09-24T12:08:50.326" v="8624" actId="47"/>
        <pc:sldMkLst>
          <pc:docMk/>
          <pc:sldMk cId="3820086093" sldId="398"/>
        </pc:sldMkLst>
      </pc:sldChg>
      <pc:sldChg chg="add del">
        <pc:chgData name="陆航 王" userId="104954bfc43e51bd" providerId="LiveId" clId="{55905C7E-8B1C-4901-B6CC-299A56BC23C7}" dt="2023-09-24T12:09:13.120" v="8634" actId="47"/>
        <pc:sldMkLst>
          <pc:docMk/>
          <pc:sldMk cId="1480582365" sldId="400"/>
        </pc:sldMkLst>
      </pc:sldChg>
      <pc:sldChg chg="modSp add del mod">
        <pc:chgData name="陆航 王" userId="104954bfc43e51bd" providerId="LiveId" clId="{55905C7E-8B1C-4901-B6CC-299A56BC23C7}" dt="2023-09-24T12:24:21.561" v="10452" actId="20577"/>
        <pc:sldMkLst>
          <pc:docMk/>
          <pc:sldMk cId="2071109847" sldId="408"/>
        </pc:sldMkLst>
        <pc:spChg chg="mod">
          <ac:chgData name="陆航 王" userId="104954bfc43e51bd" providerId="LiveId" clId="{55905C7E-8B1C-4901-B6CC-299A56BC23C7}" dt="2023-09-24T12:24:21.561" v="10452" actId="20577"/>
          <ac:spMkLst>
            <pc:docMk/>
            <pc:sldMk cId="2071109847" sldId="408"/>
            <ac:spMk id="2" creationId="{C7A0A886-6E08-05E4-285A-3D74B931FE33}"/>
          </ac:spMkLst>
        </pc:spChg>
      </pc:sldChg>
      <pc:sldChg chg="modSp add del mod ord">
        <pc:chgData name="陆航 王" userId="104954bfc43e51bd" providerId="LiveId" clId="{55905C7E-8B1C-4901-B6CC-299A56BC23C7}" dt="2023-09-25T13:58:00.109" v="12255" actId="20577"/>
        <pc:sldMkLst>
          <pc:docMk/>
          <pc:sldMk cId="1872952248" sldId="412"/>
        </pc:sldMkLst>
        <pc:spChg chg="mod">
          <ac:chgData name="陆航 王" userId="104954bfc43e51bd" providerId="LiveId" clId="{55905C7E-8B1C-4901-B6CC-299A56BC23C7}" dt="2023-09-25T13:58:00.109" v="12255" actId="20577"/>
          <ac:spMkLst>
            <pc:docMk/>
            <pc:sldMk cId="1872952248" sldId="412"/>
            <ac:spMk id="2" creationId="{86A14318-9A87-C4FA-B1F3-E7A81CB2B232}"/>
          </ac:spMkLst>
        </pc:spChg>
        <pc:spChg chg="mod">
          <ac:chgData name="陆航 王" userId="104954bfc43e51bd" providerId="LiveId" clId="{55905C7E-8B1C-4901-B6CC-299A56BC23C7}" dt="2023-09-24T12:29:34.043" v="10628" actId="20577"/>
          <ac:spMkLst>
            <pc:docMk/>
            <pc:sldMk cId="1872952248" sldId="412"/>
            <ac:spMk id="3" creationId="{41761F49-E1C7-3B89-3676-6AD135CDE50E}"/>
          </ac:spMkLst>
        </pc:spChg>
        <pc:spChg chg="mod">
          <ac:chgData name="陆航 王" userId="104954bfc43e51bd" providerId="LiveId" clId="{55905C7E-8B1C-4901-B6CC-299A56BC23C7}" dt="2023-09-25T13:56:55.223" v="12239" actId="14100"/>
          <ac:spMkLst>
            <pc:docMk/>
            <pc:sldMk cId="1872952248" sldId="412"/>
            <ac:spMk id="4" creationId="{7F225F9A-0B3E-2E61-273B-4A4D29D97CA0}"/>
          </ac:spMkLst>
        </pc:spChg>
        <pc:spChg chg="mod">
          <ac:chgData name="陆航 王" userId="104954bfc43e51bd" providerId="LiveId" clId="{55905C7E-8B1C-4901-B6CC-299A56BC23C7}" dt="2023-09-23T13:47:38.408" v="1368" actId="14100"/>
          <ac:spMkLst>
            <pc:docMk/>
            <pc:sldMk cId="1872952248" sldId="412"/>
            <ac:spMk id="8" creationId="{C2917EAA-51C4-6248-250D-A8F667D44E23}"/>
          </ac:spMkLst>
        </pc:spChg>
        <pc:spChg chg="mod">
          <ac:chgData name="陆航 王" userId="104954bfc43e51bd" providerId="LiveId" clId="{55905C7E-8B1C-4901-B6CC-299A56BC23C7}" dt="2023-09-24T04:32:14.640" v="6466"/>
          <ac:spMkLst>
            <pc:docMk/>
            <pc:sldMk cId="1872952248" sldId="412"/>
            <ac:spMk id="10" creationId="{2941D682-FF00-7F77-B4CE-E375D1692FCE}"/>
          </ac:spMkLst>
        </pc:spChg>
      </pc:sldChg>
      <pc:sldChg chg="modSp add mod modAnim">
        <pc:chgData name="陆航 王" userId="104954bfc43e51bd" providerId="LiveId" clId="{55905C7E-8B1C-4901-B6CC-299A56BC23C7}" dt="2023-09-25T13:59:04.987" v="12281"/>
        <pc:sldMkLst>
          <pc:docMk/>
          <pc:sldMk cId="438804381" sldId="415"/>
        </pc:sldMkLst>
        <pc:spChg chg="mod">
          <ac:chgData name="陆航 王" userId="104954bfc43e51bd" providerId="LiveId" clId="{55905C7E-8B1C-4901-B6CC-299A56BC23C7}" dt="2023-09-23T13:16:58.812" v="721"/>
          <ac:spMkLst>
            <pc:docMk/>
            <pc:sldMk cId="438804381" sldId="415"/>
            <ac:spMk id="2" creationId="{86A14318-9A87-C4FA-B1F3-E7A81CB2B232}"/>
          </ac:spMkLst>
        </pc:spChg>
        <pc:spChg chg="mod">
          <ac:chgData name="陆航 王" userId="104954bfc43e51bd" providerId="LiveId" clId="{55905C7E-8B1C-4901-B6CC-299A56BC23C7}" dt="2023-09-25T13:58:44.781" v="12275" actId="20577"/>
          <ac:spMkLst>
            <pc:docMk/>
            <pc:sldMk cId="438804381" sldId="415"/>
            <ac:spMk id="3" creationId="{41761F49-E1C7-3B89-3676-6AD135CDE50E}"/>
          </ac:spMkLst>
        </pc:spChg>
      </pc:sldChg>
      <pc:sldChg chg="add del">
        <pc:chgData name="陆航 王" userId="104954bfc43e51bd" providerId="LiveId" clId="{55905C7E-8B1C-4901-B6CC-299A56BC23C7}" dt="2023-09-24T12:13:37.492" v="9402" actId="47"/>
        <pc:sldMkLst>
          <pc:docMk/>
          <pc:sldMk cId="1022065092" sldId="433"/>
        </pc:sldMkLst>
      </pc:sldChg>
      <pc:sldChg chg="modSp add del mod">
        <pc:chgData name="陆航 王" userId="104954bfc43e51bd" providerId="LiveId" clId="{55905C7E-8B1C-4901-B6CC-299A56BC23C7}" dt="2023-09-24T12:28:13.924" v="10555" actId="20577"/>
        <pc:sldMkLst>
          <pc:docMk/>
          <pc:sldMk cId="573102358" sldId="440"/>
        </pc:sldMkLst>
        <pc:spChg chg="mod">
          <ac:chgData name="陆航 王" userId="104954bfc43e51bd" providerId="LiveId" clId="{55905C7E-8B1C-4901-B6CC-299A56BC23C7}" dt="2023-09-24T12:28:13.924" v="10555" actId="20577"/>
          <ac:spMkLst>
            <pc:docMk/>
            <pc:sldMk cId="573102358" sldId="440"/>
            <ac:spMk id="4" creationId="{8DB87689-96B8-8588-42B8-87D638920AE5}"/>
          </ac:spMkLst>
        </pc:spChg>
        <pc:spChg chg="mod">
          <ac:chgData name="陆航 王" userId="104954bfc43e51bd" providerId="LiveId" clId="{55905C7E-8B1C-4901-B6CC-299A56BC23C7}" dt="2023-09-23T13:10:26.968" v="365" actId="20577"/>
          <ac:spMkLst>
            <pc:docMk/>
            <pc:sldMk cId="573102358" sldId="440"/>
            <ac:spMk id="21" creationId="{609436D0-E358-44E2-8265-159769DAAAE6}"/>
          </ac:spMkLst>
        </pc:spChg>
        <pc:spChg chg="mod">
          <ac:chgData name="陆航 王" userId="104954bfc43e51bd" providerId="LiveId" clId="{55905C7E-8B1C-4901-B6CC-299A56BC23C7}" dt="2023-09-23T13:10:42.474" v="367" actId="14100"/>
          <ac:spMkLst>
            <pc:docMk/>
            <pc:sldMk cId="573102358" sldId="440"/>
            <ac:spMk id="22" creationId="{D1BDE5D6-B925-4BAD-9241-AAC1F1FC3EBA}"/>
          </ac:spMkLst>
        </pc:spChg>
      </pc:sldChg>
      <pc:sldChg chg="add del ord">
        <pc:chgData name="陆航 王" userId="104954bfc43e51bd" providerId="LiveId" clId="{55905C7E-8B1C-4901-B6CC-299A56BC23C7}" dt="2023-09-23T14:25:54.809" v="3377" actId="47"/>
        <pc:sldMkLst>
          <pc:docMk/>
          <pc:sldMk cId="2932203406" sldId="441"/>
        </pc:sldMkLst>
      </pc:sldChg>
      <pc:sldChg chg="addSp delSp modSp add mod modAnim">
        <pc:chgData name="陆航 王" userId="104954bfc43e51bd" providerId="LiveId" clId="{55905C7E-8B1C-4901-B6CC-299A56BC23C7}" dt="2023-09-25T14:21:18.280" v="12494"/>
        <pc:sldMkLst>
          <pc:docMk/>
          <pc:sldMk cId="2363430851" sldId="442"/>
        </pc:sldMkLst>
        <pc:spChg chg="mod">
          <ac:chgData name="陆航 王" userId="104954bfc43e51bd" providerId="LiveId" clId="{55905C7E-8B1C-4901-B6CC-299A56BC23C7}" dt="2023-09-25T14:16:08.619" v="12420" actId="1076"/>
          <ac:spMkLst>
            <pc:docMk/>
            <pc:sldMk cId="2363430851" sldId="442"/>
            <ac:spMk id="2" creationId="{689860B3-1FAC-44CE-B8F5-96A7A2D47E13}"/>
          </ac:spMkLst>
        </pc:spChg>
        <pc:spChg chg="mod">
          <ac:chgData name="陆航 王" userId="104954bfc43e51bd" providerId="LiveId" clId="{55905C7E-8B1C-4901-B6CC-299A56BC23C7}" dt="2023-09-23T14:30:00.224" v="3648" actId="27636"/>
          <ac:spMkLst>
            <pc:docMk/>
            <pc:sldMk cId="2363430851" sldId="442"/>
            <ac:spMk id="3" creationId="{6D6E9E6A-8684-4022-AC6B-58C7727F2C74}"/>
          </ac:spMkLst>
        </pc:spChg>
        <pc:spChg chg="del mod">
          <ac:chgData name="陆航 王" userId="104954bfc43e51bd" providerId="LiveId" clId="{55905C7E-8B1C-4901-B6CC-299A56BC23C7}" dt="2023-09-23T14:32:25.725" v="3680"/>
          <ac:spMkLst>
            <pc:docMk/>
            <pc:sldMk cId="2363430851" sldId="442"/>
            <ac:spMk id="4" creationId="{1DB3FC19-96C7-454E-A18D-4AA85E995012}"/>
          </ac:spMkLst>
        </pc:spChg>
        <pc:spChg chg="add del mod">
          <ac:chgData name="陆航 王" userId="104954bfc43e51bd" providerId="LiveId" clId="{55905C7E-8B1C-4901-B6CC-299A56BC23C7}" dt="2023-09-25T14:16:26.172" v="12431" actId="478"/>
          <ac:spMkLst>
            <pc:docMk/>
            <pc:sldMk cId="2363430851" sldId="442"/>
            <ac:spMk id="4" creationId="{535D4820-F0BC-E06B-F2B0-F19017F3946B}"/>
          </ac:spMkLst>
        </pc:spChg>
        <pc:spChg chg="add del">
          <ac:chgData name="陆航 王" userId="104954bfc43e51bd" providerId="LiveId" clId="{55905C7E-8B1C-4901-B6CC-299A56BC23C7}" dt="2023-09-23T14:26:36.309" v="3391" actId="22"/>
          <ac:spMkLst>
            <pc:docMk/>
            <pc:sldMk cId="2363430851" sldId="442"/>
            <ac:spMk id="6" creationId="{D46CC90B-A6D9-EB2F-727B-1E585B2589C7}"/>
          </ac:spMkLst>
        </pc:spChg>
        <pc:spChg chg="add del mod">
          <ac:chgData name="陆航 王" userId="104954bfc43e51bd" providerId="LiveId" clId="{55905C7E-8B1C-4901-B6CC-299A56BC23C7}" dt="2023-09-25T14:16:15.059" v="12422" actId="478"/>
          <ac:spMkLst>
            <pc:docMk/>
            <pc:sldMk cId="2363430851" sldId="442"/>
            <ac:spMk id="6" creationId="{F93EE96E-A9B3-350E-5C93-3D7A1E41043D}"/>
          </ac:spMkLst>
        </pc:spChg>
        <pc:spChg chg="add mod">
          <ac:chgData name="陆航 王" userId="104954bfc43e51bd" providerId="LiveId" clId="{55905C7E-8B1C-4901-B6CC-299A56BC23C7}" dt="2023-09-23T14:32:40.942" v="3685" actId="1076"/>
          <ac:spMkLst>
            <pc:docMk/>
            <pc:sldMk cId="2363430851" sldId="442"/>
            <ac:spMk id="8" creationId="{547870D1-E1A4-8964-AF45-16F065F03320}"/>
          </ac:spMkLst>
        </pc:spChg>
        <pc:spChg chg="add mod">
          <ac:chgData name="陆航 王" userId="104954bfc43e51bd" providerId="LiveId" clId="{55905C7E-8B1C-4901-B6CC-299A56BC23C7}" dt="2023-09-24T04:32:14.640" v="6466"/>
          <ac:spMkLst>
            <pc:docMk/>
            <pc:sldMk cId="2363430851" sldId="442"/>
            <ac:spMk id="9" creationId="{B4B30433-8DF1-5F5E-E686-5ABCCC7B5560}"/>
          </ac:spMkLst>
        </pc:spChg>
        <pc:spChg chg="mod">
          <ac:chgData name="陆航 王" userId="104954bfc43e51bd" providerId="LiveId" clId="{55905C7E-8B1C-4901-B6CC-299A56BC23C7}" dt="2023-09-25T14:17:58.265" v="12448" actId="207"/>
          <ac:spMkLst>
            <pc:docMk/>
            <pc:sldMk cId="2363430851" sldId="442"/>
            <ac:spMk id="13" creationId="{5F6CEAC1-1215-E5E6-D470-B0DC28A78BAD}"/>
          </ac:spMkLst>
        </pc:spChg>
        <pc:spChg chg="mod">
          <ac:chgData name="陆航 王" userId="104954bfc43e51bd" providerId="LiveId" clId="{55905C7E-8B1C-4901-B6CC-299A56BC23C7}" dt="2023-09-25T14:17:58.265" v="12448" actId="207"/>
          <ac:spMkLst>
            <pc:docMk/>
            <pc:sldMk cId="2363430851" sldId="442"/>
            <ac:spMk id="14" creationId="{C78E74D3-B7C0-0B09-0CF8-41412C3F1565}"/>
          </ac:spMkLst>
        </pc:spChg>
        <pc:spChg chg="mod">
          <ac:chgData name="陆航 王" userId="104954bfc43e51bd" providerId="LiveId" clId="{55905C7E-8B1C-4901-B6CC-299A56BC23C7}" dt="2023-09-25T14:17:58.265" v="12448" actId="207"/>
          <ac:spMkLst>
            <pc:docMk/>
            <pc:sldMk cId="2363430851" sldId="442"/>
            <ac:spMk id="18" creationId="{96227938-346B-DB80-70A1-4C3232D2464B}"/>
          </ac:spMkLst>
        </pc:spChg>
        <pc:spChg chg="mod">
          <ac:chgData name="陆航 王" userId="104954bfc43e51bd" providerId="LiveId" clId="{55905C7E-8B1C-4901-B6CC-299A56BC23C7}" dt="2023-09-25T14:17:58.265" v="12448" actId="207"/>
          <ac:spMkLst>
            <pc:docMk/>
            <pc:sldMk cId="2363430851" sldId="442"/>
            <ac:spMk id="19" creationId="{945784B5-D3B6-CA15-3E38-56A6712261E9}"/>
          </ac:spMkLst>
        </pc:spChg>
        <pc:spChg chg="add del mod">
          <ac:chgData name="陆航 王" userId="104954bfc43e51bd" providerId="LiveId" clId="{55905C7E-8B1C-4901-B6CC-299A56BC23C7}" dt="2023-09-25T14:18:02.779" v="12456" actId="11529"/>
          <ac:spMkLst>
            <pc:docMk/>
            <pc:sldMk cId="2363430851" sldId="442"/>
            <ac:spMk id="21" creationId="{D75236D9-89B0-2134-8C11-688DE6580BE7}"/>
          </ac:spMkLst>
        </pc:spChg>
        <pc:grpChg chg="add mod">
          <ac:chgData name="陆航 王" userId="104954bfc43e51bd" providerId="LiveId" clId="{55905C7E-8B1C-4901-B6CC-299A56BC23C7}" dt="2023-09-25T14:18:01.577" v="12452" actId="1076"/>
          <ac:grpSpMkLst>
            <pc:docMk/>
            <pc:sldMk cId="2363430851" sldId="442"/>
            <ac:grpSpMk id="7" creationId="{CBCB7E59-54AD-66FC-F0A6-8FA97F0E0647}"/>
          </ac:grpSpMkLst>
        </pc:grpChg>
        <pc:grpChg chg="mod">
          <ac:chgData name="陆航 王" userId="104954bfc43e51bd" providerId="LiveId" clId="{55905C7E-8B1C-4901-B6CC-299A56BC23C7}" dt="2023-09-25T14:17:58.265" v="12448" actId="207"/>
          <ac:grpSpMkLst>
            <pc:docMk/>
            <pc:sldMk cId="2363430851" sldId="442"/>
            <ac:grpSpMk id="10" creationId="{394A0F99-4340-20F9-C16E-1CCA2B69518B}"/>
          </ac:grpSpMkLst>
        </pc:grpChg>
        <pc:grpChg chg="mod">
          <ac:chgData name="陆航 王" userId="104954bfc43e51bd" providerId="LiveId" clId="{55905C7E-8B1C-4901-B6CC-299A56BC23C7}" dt="2023-09-25T14:17:58.265" v="12448" actId="207"/>
          <ac:grpSpMkLst>
            <pc:docMk/>
            <pc:sldMk cId="2363430851" sldId="442"/>
            <ac:grpSpMk id="12" creationId="{6E0258F5-68B9-D0D5-5B34-7C29706AEDC9}"/>
          </ac:grpSpMkLst>
        </pc:grpChg>
        <pc:grpChg chg="add mod">
          <ac:chgData name="陆航 王" userId="104954bfc43e51bd" providerId="LiveId" clId="{55905C7E-8B1C-4901-B6CC-299A56BC23C7}" dt="2023-09-25T14:17:57.650" v="12446" actId="164"/>
          <ac:grpSpMkLst>
            <pc:docMk/>
            <pc:sldMk cId="2363430851" sldId="442"/>
            <ac:grpSpMk id="22" creationId="{F6AC3B65-52DB-4967-958F-30F4EB4F7B6E}"/>
          </ac:grpSpMkLst>
        </pc:grpChg>
        <pc:grpChg chg="add mod">
          <ac:chgData name="陆航 王" userId="104954bfc43e51bd" providerId="LiveId" clId="{55905C7E-8B1C-4901-B6CC-299A56BC23C7}" dt="2023-09-25T14:20:44.761" v="12490" actId="1076"/>
          <ac:grpSpMkLst>
            <pc:docMk/>
            <pc:sldMk cId="2363430851" sldId="442"/>
            <ac:grpSpMk id="23" creationId="{903BFF0C-43BC-D990-E2D1-AB635EBB9D1B}"/>
          </ac:grpSpMkLst>
        </pc:grpChg>
        <pc:picChg chg="add del mod ord">
          <ac:chgData name="陆航 王" userId="104954bfc43e51bd" providerId="LiveId" clId="{55905C7E-8B1C-4901-B6CC-299A56BC23C7}" dt="2023-09-25T14:15:50.025" v="12417" actId="478"/>
          <ac:picMkLst>
            <pc:docMk/>
            <pc:sldMk cId="2363430851" sldId="442"/>
            <ac:picMk id="11" creationId="{A41CFD5E-F7A5-52DF-9758-D406AC549B35}"/>
          </ac:picMkLst>
        </pc:picChg>
        <pc:picChg chg="mod">
          <ac:chgData name="陆航 王" userId="104954bfc43e51bd" providerId="LiveId" clId="{55905C7E-8B1C-4901-B6CC-299A56BC23C7}" dt="2023-09-25T14:17:58.265" v="12448" actId="207"/>
          <ac:picMkLst>
            <pc:docMk/>
            <pc:sldMk cId="2363430851" sldId="442"/>
            <ac:picMk id="15" creationId="{7D93221D-6045-41E5-9951-B8A6FD685C96}"/>
          </ac:picMkLst>
        </pc:picChg>
        <pc:picChg chg="mod">
          <ac:chgData name="陆航 王" userId="104954bfc43e51bd" providerId="LiveId" clId="{55905C7E-8B1C-4901-B6CC-299A56BC23C7}" dt="2023-09-25T14:17:58.265" v="12448" actId="207"/>
          <ac:picMkLst>
            <pc:docMk/>
            <pc:sldMk cId="2363430851" sldId="442"/>
            <ac:picMk id="16" creationId="{A140E90B-C8F5-1BDE-A24A-5B9B920CB9EC}"/>
          </ac:picMkLst>
        </pc:picChg>
        <pc:picChg chg="mod">
          <ac:chgData name="陆航 王" userId="104954bfc43e51bd" providerId="LiveId" clId="{55905C7E-8B1C-4901-B6CC-299A56BC23C7}" dt="2023-09-25T14:17:58.265" v="12448" actId="207"/>
          <ac:picMkLst>
            <pc:docMk/>
            <pc:sldMk cId="2363430851" sldId="442"/>
            <ac:picMk id="17" creationId="{9D20BCE5-9890-0C54-DA39-7E8DDFA475FC}"/>
          </ac:picMkLst>
        </pc:picChg>
        <pc:picChg chg="mod">
          <ac:chgData name="陆航 王" userId="104954bfc43e51bd" providerId="LiveId" clId="{55905C7E-8B1C-4901-B6CC-299A56BC23C7}" dt="2023-09-25T14:17:58.265" v="12448" actId="207"/>
          <ac:picMkLst>
            <pc:docMk/>
            <pc:sldMk cId="2363430851" sldId="442"/>
            <ac:picMk id="20" creationId="{283506E6-4BCF-213E-EB40-4F06ACA23F24}"/>
          </ac:picMkLst>
        </pc:picChg>
        <pc:cxnChg chg="mod">
          <ac:chgData name="陆航 王" userId="104954bfc43e51bd" providerId="LiveId" clId="{55905C7E-8B1C-4901-B6CC-299A56BC23C7}" dt="2023-09-25T14:20:41.508" v="12489"/>
          <ac:cxnSpMkLst>
            <pc:docMk/>
            <pc:sldMk cId="2363430851" sldId="442"/>
            <ac:cxnSpMk id="24" creationId="{E7B482BF-7232-374E-9E09-A5914F7331D4}"/>
          </ac:cxnSpMkLst>
        </pc:cxnChg>
        <pc:cxnChg chg="mod">
          <ac:chgData name="陆航 王" userId="104954bfc43e51bd" providerId="LiveId" clId="{55905C7E-8B1C-4901-B6CC-299A56BC23C7}" dt="2023-09-25T14:20:41.508" v="12489"/>
          <ac:cxnSpMkLst>
            <pc:docMk/>
            <pc:sldMk cId="2363430851" sldId="442"/>
            <ac:cxnSpMk id="25" creationId="{476550A0-7673-80FE-CD84-877E87FB21DB}"/>
          </ac:cxnSpMkLst>
        </pc:cxnChg>
        <pc:cxnChg chg="mod">
          <ac:chgData name="陆航 王" userId="104954bfc43e51bd" providerId="LiveId" clId="{55905C7E-8B1C-4901-B6CC-299A56BC23C7}" dt="2023-09-25T14:20:41.508" v="12489"/>
          <ac:cxnSpMkLst>
            <pc:docMk/>
            <pc:sldMk cId="2363430851" sldId="442"/>
            <ac:cxnSpMk id="26" creationId="{EE8E3EF9-C9FD-AEA2-E868-27728471DA23}"/>
          </ac:cxnSpMkLst>
        </pc:cxnChg>
      </pc:sldChg>
      <pc:sldChg chg="add del">
        <pc:chgData name="陆航 王" userId="104954bfc43e51bd" providerId="LiveId" clId="{55905C7E-8B1C-4901-B6CC-299A56BC23C7}" dt="2023-09-23T13:17:22.798" v="734" actId="47"/>
        <pc:sldMkLst>
          <pc:docMk/>
          <pc:sldMk cId="2377358402" sldId="443"/>
        </pc:sldMkLst>
      </pc:sldChg>
      <pc:sldChg chg="add del">
        <pc:chgData name="陆航 王" userId="104954bfc43e51bd" providerId="LiveId" clId="{55905C7E-8B1C-4901-B6CC-299A56BC23C7}" dt="2023-09-23T13:17:23.231" v="735" actId="47"/>
        <pc:sldMkLst>
          <pc:docMk/>
          <pc:sldMk cId="2726880640" sldId="444"/>
        </pc:sldMkLst>
      </pc:sldChg>
      <pc:sldChg chg="modSp add mod modAnim">
        <pc:chgData name="陆航 王" userId="104954bfc43e51bd" providerId="LiveId" clId="{55905C7E-8B1C-4901-B6CC-299A56BC23C7}" dt="2023-09-24T12:31:00.793" v="10650"/>
        <pc:sldMkLst>
          <pc:docMk/>
          <pc:sldMk cId="2424487087" sldId="445"/>
        </pc:sldMkLst>
        <pc:spChg chg="mod">
          <ac:chgData name="陆航 王" userId="104954bfc43e51bd" providerId="LiveId" clId="{55905C7E-8B1C-4901-B6CC-299A56BC23C7}" dt="2023-09-24T12:30:37.620" v="10647" actId="20577"/>
          <ac:spMkLst>
            <pc:docMk/>
            <pc:sldMk cId="2424487087" sldId="445"/>
            <ac:spMk id="2" creationId="{86A14318-9A87-C4FA-B1F3-E7A81CB2B232}"/>
          </ac:spMkLst>
        </pc:spChg>
        <pc:spChg chg="mod">
          <ac:chgData name="陆航 王" userId="104954bfc43e51bd" providerId="LiveId" clId="{55905C7E-8B1C-4901-B6CC-299A56BC23C7}" dt="2023-09-24T03:59:36.124" v="4951" actId="20577"/>
          <ac:spMkLst>
            <pc:docMk/>
            <pc:sldMk cId="2424487087" sldId="445"/>
            <ac:spMk id="3" creationId="{41761F49-E1C7-3B89-3676-6AD135CDE50E}"/>
          </ac:spMkLst>
        </pc:spChg>
      </pc:sldChg>
      <pc:sldChg chg="modSp add del mod">
        <pc:chgData name="陆航 王" userId="104954bfc43e51bd" providerId="LiveId" clId="{55905C7E-8B1C-4901-B6CC-299A56BC23C7}" dt="2023-09-23T14:26:24.498" v="3389" actId="47"/>
        <pc:sldMkLst>
          <pc:docMk/>
          <pc:sldMk cId="2835455674" sldId="446"/>
        </pc:sldMkLst>
        <pc:spChg chg="mod">
          <ac:chgData name="陆航 王" userId="104954bfc43e51bd" providerId="LiveId" clId="{55905C7E-8B1C-4901-B6CC-299A56BC23C7}" dt="2023-09-23T13:17:16.820" v="727"/>
          <ac:spMkLst>
            <pc:docMk/>
            <pc:sldMk cId="2835455674" sldId="446"/>
            <ac:spMk id="2" creationId="{86A14318-9A87-C4FA-B1F3-E7A81CB2B232}"/>
          </ac:spMkLst>
        </pc:spChg>
        <pc:spChg chg="mod">
          <ac:chgData name="陆航 王" userId="104954bfc43e51bd" providerId="LiveId" clId="{55905C7E-8B1C-4901-B6CC-299A56BC23C7}" dt="2023-09-23T13:29:39.944" v="1114" actId="14100"/>
          <ac:spMkLst>
            <pc:docMk/>
            <pc:sldMk cId="2835455674" sldId="446"/>
            <ac:spMk id="3" creationId="{41761F49-E1C7-3B89-3676-6AD135CDE50E}"/>
          </ac:spMkLst>
        </pc:spChg>
      </pc:sldChg>
      <pc:sldChg chg="delSp modSp add del mod">
        <pc:chgData name="陆航 王" userId="104954bfc43e51bd" providerId="LiveId" clId="{55905C7E-8B1C-4901-B6CC-299A56BC23C7}" dt="2023-09-23T13:41:34.674" v="1300" actId="47"/>
        <pc:sldMkLst>
          <pc:docMk/>
          <pc:sldMk cId="653858448" sldId="447"/>
        </pc:sldMkLst>
        <pc:spChg chg="mod">
          <ac:chgData name="陆航 王" userId="104954bfc43e51bd" providerId="LiveId" clId="{55905C7E-8B1C-4901-B6CC-299A56BC23C7}" dt="2023-09-23T13:41:03.832" v="1292" actId="20577"/>
          <ac:spMkLst>
            <pc:docMk/>
            <pc:sldMk cId="653858448" sldId="447"/>
            <ac:spMk id="2" creationId="{689860B3-1FAC-44CE-B8F5-96A7A2D47E13}"/>
          </ac:spMkLst>
        </pc:spChg>
        <pc:spChg chg="del mod">
          <ac:chgData name="陆航 王" userId="104954bfc43e51bd" providerId="LiveId" clId="{55905C7E-8B1C-4901-B6CC-299A56BC23C7}" dt="2023-09-23T13:41:28.088" v="1297" actId="478"/>
          <ac:spMkLst>
            <pc:docMk/>
            <pc:sldMk cId="653858448" sldId="447"/>
            <ac:spMk id="3" creationId="{6D6E9E6A-8684-4022-AC6B-58C7727F2C74}"/>
          </ac:spMkLst>
        </pc:spChg>
        <pc:spChg chg="del mod">
          <ac:chgData name="陆航 王" userId="104954bfc43e51bd" providerId="LiveId" clId="{55905C7E-8B1C-4901-B6CC-299A56BC23C7}" dt="2023-09-23T13:41:29.663" v="1298" actId="478"/>
          <ac:spMkLst>
            <pc:docMk/>
            <pc:sldMk cId="653858448" sldId="447"/>
            <ac:spMk id="4" creationId="{1DB3FC19-96C7-454E-A18D-4AA85E995012}"/>
          </ac:spMkLst>
        </pc:spChg>
      </pc:sldChg>
      <pc:sldChg chg="addSp delSp modSp add mod ord modAnim">
        <pc:chgData name="陆航 王" userId="104954bfc43e51bd" providerId="LiveId" clId="{55905C7E-8B1C-4901-B6CC-299A56BC23C7}" dt="2023-09-24T04:32:14.640" v="6466"/>
        <pc:sldMkLst>
          <pc:docMk/>
          <pc:sldMk cId="1678411933" sldId="448"/>
        </pc:sldMkLst>
        <pc:spChg chg="mod">
          <ac:chgData name="陆航 王" userId="104954bfc43e51bd" providerId="LiveId" clId="{55905C7E-8B1C-4901-B6CC-299A56BC23C7}" dt="2023-09-23T13:47:18.200" v="1364" actId="14100"/>
          <ac:spMkLst>
            <pc:docMk/>
            <pc:sldMk cId="1678411933" sldId="448"/>
            <ac:spMk id="2" creationId="{689860B3-1FAC-44CE-B8F5-96A7A2D47E13}"/>
          </ac:spMkLst>
        </pc:spChg>
        <pc:spChg chg="del">
          <ac:chgData name="陆航 王" userId="104954bfc43e51bd" providerId="LiveId" clId="{55905C7E-8B1C-4901-B6CC-299A56BC23C7}" dt="2023-09-23T14:09:21.460" v="2379"/>
          <ac:spMkLst>
            <pc:docMk/>
            <pc:sldMk cId="1678411933" sldId="448"/>
            <ac:spMk id="3" creationId="{6D6E9E6A-8684-4022-AC6B-58C7727F2C74}"/>
          </ac:spMkLst>
        </pc:spChg>
        <pc:spChg chg="del">
          <ac:chgData name="陆航 王" userId="104954bfc43e51bd" providerId="LiveId" clId="{55905C7E-8B1C-4901-B6CC-299A56BC23C7}" dt="2023-09-23T14:17:50.808" v="3135"/>
          <ac:spMkLst>
            <pc:docMk/>
            <pc:sldMk cId="1678411933" sldId="448"/>
            <ac:spMk id="4" creationId="{1DB3FC19-96C7-454E-A18D-4AA85E995012}"/>
          </ac:spMkLst>
        </pc:spChg>
        <pc:spChg chg="add del mod">
          <ac:chgData name="陆航 王" userId="104954bfc43e51bd" providerId="LiveId" clId="{55905C7E-8B1C-4901-B6CC-299A56BC23C7}" dt="2023-09-23T14:14:02.558" v="2455"/>
          <ac:spMkLst>
            <pc:docMk/>
            <pc:sldMk cId="1678411933" sldId="448"/>
            <ac:spMk id="7" creationId="{B8265048-2532-25EC-40DC-5B8D072D2377}"/>
          </ac:spMkLst>
        </pc:spChg>
        <pc:spChg chg="add mod">
          <ac:chgData name="陆航 王" userId="104954bfc43e51bd" providerId="LiveId" clId="{55905C7E-8B1C-4901-B6CC-299A56BC23C7}" dt="2023-09-24T04:32:14.640" v="6466"/>
          <ac:spMkLst>
            <pc:docMk/>
            <pc:sldMk cId="1678411933" sldId="448"/>
            <ac:spMk id="8" creationId="{C044A836-A95A-4792-871C-CD86341733FF}"/>
          </ac:spMkLst>
        </pc:spChg>
        <pc:spChg chg="add del mod">
          <ac:chgData name="陆航 王" userId="104954bfc43e51bd" providerId="LiveId" clId="{55905C7E-8B1C-4901-B6CC-299A56BC23C7}" dt="2023-09-23T14:20:27.770" v="3168"/>
          <ac:spMkLst>
            <pc:docMk/>
            <pc:sldMk cId="1678411933" sldId="448"/>
            <ac:spMk id="13" creationId="{8984DD3D-67B7-9227-D449-BDBC4CECC00E}"/>
          </ac:spMkLst>
        </pc:spChg>
        <pc:spChg chg="add del mod">
          <ac:chgData name="陆航 王" userId="104954bfc43e51bd" providerId="LiveId" clId="{55905C7E-8B1C-4901-B6CC-299A56BC23C7}" dt="2023-09-23T14:20:42.288" v="3175" actId="478"/>
          <ac:spMkLst>
            <pc:docMk/>
            <pc:sldMk cId="1678411933" sldId="448"/>
            <ac:spMk id="14" creationId="{5D161A68-A66A-103F-A79C-7D168D9C18DA}"/>
          </ac:spMkLst>
        </pc:spChg>
        <pc:spChg chg="add del mod ord">
          <ac:chgData name="陆航 王" userId="104954bfc43e51bd" providerId="LiveId" clId="{55905C7E-8B1C-4901-B6CC-299A56BC23C7}" dt="2023-09-23T14:23:56.728" v="3315" actId="478"/>
          <ac:spMkLst>
            <pc:docMk/>
            <pc:sldMk cId="1678411933" sldId="448"/>
            <ac:spMk id="18" creationId="{519FB3D3-5DBF-8B02-8E05-CCD6A130F8EE}"/>
          </ac:spMkLst>
        </pc:spChg>
        <pc:spChg chg="add del mod">
          <ac:chgData name="陆航 王" userId="104954bfc43e51bd" providerId="LiveId" clId="{55905C7E-8B1C-4901-B6CC-299A56BC23C7}" dt="2023-09-23T14:23:47.335" v="3309"/>
          <ac:spMkLst>
            <pc:docMk/>
            <pc:sldMk cId="1678411933" sldId="448"/>
            <ac:spMk id="20" creationId="{63561811-8918-F745-BB88-5518B62D4F30}"/>
          </ac:spMkLst>
        </pc:spChg>
        <pc:spChg chg="add mod">
          <ac:chgData name="陆航 王" userId="104954bfc43e51bd" providerId="LiveId" clId="{55905C7E-8B1C-4901-B6CC-299A56BC23C7}" dt="2023-09-23T14:24:17.411" v="3342" actId="1076"/>
          <ac:spMkLst>
            <pc:docMk/>
            <pc:sldMk cId="1678411933" sldId="448"/>
            <ac:spMk id="22" creationId="{C2EDBE62-F1E5-222F-2458-D387F9AB71FD}"/>
          </ac:spMkLst>
        </pc:spChg>
        <pc:spChg chg="add del mod">
          <ac:chgData name="陆航 王" userId="104954bfc43e51bd" providerId="LiveId" clId="{55905C7E-8B1C-4901-B6CC-299A56BC23C7}" dt="2023-09-23T14:23:55.213" v="3314" actId="478"/>
          <ac:spMkLst>
            <pc:docMk/>
            <pc:sldMk cId="1678411933" sldId="448"/>
            <ac:spMk id="25" creationId="{EB693190-3EF9-DBB9-CF5C-46448D64E236}"/>
          </ac:spMkLst>
        </pc:spChg>
        <pc:spChg chg="add mod">
          <ac:chgData name="陆航 王" userId="104954bfc43e51bd" providerId="LiveId" clId="{55905C7E-8B1C-4901-B6CC-299A56BC23C7}" dt="2023-09-23T14:25:23.245" v="3372" actId="1076"/>
          <ac:spMkLst>
            <pc:docMk/>
            <pc:sldMk cId="1678411933" sldId="448"/>
            <ac:spMk id="26" creationId="{9C0A739C-D652-2861-8F96-98F4CC45EBEC}"/>
          </ac:spMkLst>
        </pc:spChg>
        <pc:grpChg chg="add mod">
          <ac:chgData name="陆航 王" userId="104954bfc43e51bd" providerId="LiveId" clId="{55905C7E-8B1C-4901-B6CC-299A56BC23C7}" dt="2023-09-23T14:23:59.343" v="3316" actId="1076"/>
          <ac:grpSpMkLst>
            <pc:docMk/>
            <pc:sldMk cId="1678411933" sldId="448"/>
            <ac:grpSpMk id="23" creationId="{48D89C5A-49D7-E19B-E041-ACFE3265B580}"/>
          </ac:grpSpMkLst>
        </pc:grpChg>
        <pc:grpChg chg="add mod">
          <ac:chgData name="陆航 王" userId="104954bfc43e51bd" providerId="LiveId" clId="{55905C7E-8B1C-4901-B6CC-299A56BC23C7}" dt="2023-09-23T14:25:37.059" v="3376" actId="1076"/>
          <ac:grpSpMkLst>
            <pc:docMk/>
            <pc:sldMk cId="1678411933" sldId="448"/>
            <ac:grpSpMk id="27" creationId="{42831B8B-BBD7-4352-C3D1-919D578B0001}"/>
          </ac:grpSpMkLst>
        </pc:grpChg>
        <pc:picChg chg="add del mod modCrop">
          <ac:chgData name="陆航 王" userId="104954bfc43e51bd" providerId="LiveId" clId="{55905C7E-8B1C-4901-B6CC-299A56BC23C7}" dt="2023-09-23T14:12:36.569" v="2445" actId="478"/>
          <ac:picMkLst>
            <pc:docMk/>
            <pc:sldMk cId="1678411933" sldId="448"/>
            <ac:picMk id="5" creationId="{2CCC7E54-73F6-6936-3051-8611EB7E7D32}"/>
          </ac:picMkLst>
        </pc:picChg>
        <pc:picChg chg="add del mod ord modCrop">
          <ac:chgData name="陆航 王" userId="104954bfc43e51bd" providerId="LiveId" clId="{55905C7E-8B1C-4901-B6CC-299A56BC23C7}" dt="2023-09-23T14:23:52.712" v="3313" actId="478"/>
          <ac:picMkLst>
            <pc:docMk/>
            <pc:sldMk cId="1678411933" sldId="448"/>
            <ac:picMk id="10" creationId="{5EB8A252-592F-85D6-F8B1-179BC8220CFA}"/>
          </ac:picMkLst>
        </pc:picChg>
        <pc:picChg chg="add del mod">
          <ac:chgData name="陆航 王" userId="104954bfc43e51bd" providerId="LiveId" clId="{55905C7E-8B1C-4901-B6CC-299A56BC23C7}" dt="2023-09-23T14:20:41.661" v="3174" actId="478"/>
          <ac:picMkLst>
            <pc:docMk/>
            <pc:sldMk cId="1678411933" sldId="448"/>
            <ac:picMk id="12" creationId="{5CBFB03D-129E-D725-B4F6-89F518592C68}"/>
          </ac:picMkLst>
        </pc:picChg>
        <pc:picChg chg="add del mod">
          <ac:chgData name="陆航 王" userId="104954bfc43e51bd" providerId="LiveId" clId="{55905C7E-8B1C-4901-B6CC-299A56BC23C7}" dt="2023-09-23T14:21:16.812" v="3184" actId="21"/>
          <ac:picMkLst>
            <pc:docMk/>
            <pc:sldMk cId="1678411933" sldId="448"/>
            <ac:picMk id="15" creationId="{C476DCE7-D561-FD63-014D-91908FA5F1FA}"/>
          </ac:picMkLst>
        </pc:picChg>
        <pc:picChg chg="add mod ord modCrop">
          <ac:chgData name="陆航 王" userId="104954bfc43e51bd" providerId="LiveId" clId="{55905C7E-8B1C-4901-B6CC-299A56BC23C7}" dt="2023-09-23T14:25:20.907" v="3371" actId="164"/>
          <ac:picMkLst>
            <pc:docMk/>
            <pc:sldMk cId="1678411933" sldId="448"/>
            <ac:picMk id="17" creationId="{9B8FD626-5DF3-DF89-08B9-BC69089BAA02}"/>
          </ac:picMkLst>
        </pc:picChg>
        <pc:picChg chg="add del mod">
          <ac:chgData name="陆航 王" userId="104954bfc43e51bd" providerId="LiveId" clId="{55905C7E-8B1C-4901-B6CC-299A56BC23C7}" dt="2023-09-23T14:23:47.335" v="3309"/>
          <ac:picMkLst>
            <pc:docMk/>
            <pc:sldMk cId="1678411933" sldId="448"/>
            <ac:picMk id="19" creationId="{CBF9335C-D3CB-E000-6E2D-C06F84FFCFB7}"/>
          </ac:picMkLst>
        </pc:picChg>
        <pc:picChg chg="add mod">
          <ac:chgData name="陆航 王" userId="104954bfc43e51bd" providerId="LiveId" clId="{55905C7E-8B1C-4901-B6CC-299A56BC23C7}" dt="2023-09-23T14:23:51.381" v="3311" actId="164"/>
          <ac:picMkLst>
            <pc:docMk/>
            <pc:sldMk cId="1678411933" sldId="448"/>
            <ac:picMk id="21" creationId="{743822C8-75D4-4C2F-0B71-B802EE09D496}"/>
          </ac:picMkLst>
        </pc:picChg>
      </pc:sldChg>
      <pc:sldChg chg="addSp delSp modSp add mod delAnim modAnim">
        <pc:chgData name="陆航 王" userId="104954bfc43e51bd" providerId="LiveId" clId="{55905C7E-8B1C-4901-B6CC-299A56BC23C7}" dt="2023-09-25T14:13:24.827" v="12409"/>
        <pc:sldMkLst>
          <pc:docMk/>
          <pc:sldMk cId="4230141463" sldId="449"/>
        </pc:sldMkLst>
        <pc:spChg chg="mod">
          <ac:chgData name="陆航 王" userId="104954bfc43e51bd" providerId="LiveId" clId="{55905C7E-8B1C-4901-B6CC-299A56BC23C7}" dt="2023-09-25T13:28:56.602" v="11492" actId="1076"/>
          <ac:spMkLst>
            <pc:docMk/>
            <pc:sldMk cId="4230141463" sldId="449"/>
            <ac:spMk id="2" creationId="{DC9D9BF2-5D5E-25FE-4C21-B9C8B0818A53}"/>
          </ac:spMkLst>
        </pc:spChg>
        <pc:spChg chg="add del mod">
          <ac:chgData name="陆航 王" userId="104954bfc43e51bd" providerId="LiveId" clId="{55905C7E-8B1C-4901-B6CC-299A56BC23C7}" dt="2023-09-25T13:30:24.754" v="11520" actId="14100"/>
          <ac:spMkLst>
            <pc:docMk/>
            <pc:sldMk cId="4230141463" sldId="449"/>
            <ac:spMk id="3" creationId="{C785E998-7040-DA56-8CC8-053FCEA1F10F}"/>
          </ac:spMkLst>
        </pc:spChg>
        <pc:spChg chg="del">
          <ac:chgData name="陆航 王" userId="104954bfc43e51bd" providerId="LiveId" clId="{55905C7E-8B1C-4901-B6CC-299A56BC23C7}" dt="2023-09-23T13:50:00.789" v="1383" actId="478"/>
          <ac:spMkLst>
            <pc:docMk/>
            <pc:sldMk cId="4230141463" sldId="449"/>
            <ac:spMk id="5" creationId="{633E8051-DE3C-0F99-C7BD-3E6E361A9208}"/>
          </ac:spMkLst>
        </pc:spChg>
        <pc:spChg chg="mod">
          <ac:chgData name="陆航 王" userId="104954bfc43e51bd" providerId="LiveId" clId="{55905C7E-8B1C-4901-B6CC-299A56BC23C7}" dt="2023-09-25T13:31:23.258" v="11531" actId="1076"/>
          <ac:spMkLst>
            <pc:docMk/>
            <pc:sldMk cId="4230141463" sldId="449"/>
            <ac:spMk id="7" creationId="{8C85C365-6E0D-57FD-0514-3E7A89999B52}"/>
          </ac:spMkLst>
        </pc:spChg>
        <pc:spChg chg="add del">
          <ac:chgData name="陆航 王" userId="104954bfc43e51bd" providerId="LiveId" clId="{55905C7E-8B1C-4901-B6CC-299A56BC23C7}" dt="2023-09-23T13:52:24.808" v="1623" actId="22"/>
          <ac:spMkLst>
            <pc:docMk/>
            <pc:sldMk cId="4230141463" sldId="449"/>
            <ac:spMk id="9" creationId="{1853A46E-70E0-7E7D-EEB8-C53014B4BD03}"/>
          </ac:spMkLst>
        </pc:spChg>
        <pc:spChg chg="add del mod">
          <ac:chgData name="陆航 王" userId="104954bfc43e51bd" providerId="LiveId" clId="{55905C7E-8B1C-4901-B6CC-299A56BC23C7}" dt="2023-09-23T13:55:30.657" v="1831" actId="478"/>
          <ac:spMkLst>
            <pc:docMk/>
            <pc:sldMk cId="4230141463" sldId="449"/>
            <ac:spMk id="14" creationId="{BD18B91E-9E63-19E0-B4C6-6C2A03C12CCC}"/>
          </ac:spMkLst>
        </pc:spChg>
        <pc:spChg chg="add mod">
          <ac:chgData name="陆航 王" userId="104954bfc43e51bd" providerId="LiveId" clId="{55905C7E-8B1C-4901-B6CC-299A56BC23C7}" dt="2023-09-25T13:30:42.735" v="11523" actId="1076"/>
          <ac:spMkLst>
            <pc:docMk/>
            <pc:sldMk cId="4230141463" sldId="449"/>
            <ac:spMk id="23" creationId="{5723BFBB-6213-4213-D609-BDF74297E269}"/>
          </ac:spMkLst>
        </pc:spChg>
        <pc:spChg chg="del mod topLvl">
          <ac:chgData name="陆航 王" userId="104954bfc43e51bd" providerId="LiveId" clId="{55905C7E-8B1C-4901-B6CC-299A56BC23C7}" dt="2023-09-23T14:01:56.935" v="2160" actId="478"/>
          <ac:spMkLst>
            <pc:docMk/>
            <pc:sldMk cId="4230141463" sldId="449"/>
            <ac:spMk id="26" creationId="{76205DAB-22C8-93AF-31F7-5E61A5546411}"/>
          </ac:spMkLst>
        </pc:spChg>
        <pc:spChg chg="add mod">
          <ac:chgData name="陆航 王" userId="104954bfc43e51bd" providerId="LiveId" clId="{55905C7E-8B1C-4901-B6CC-299A56BC23C7}" dt="2023-09-25T13:29:42.596" v="11509" actId="1076"/>
          <ac:spMkLst>
            <pc:docMk/>
            <pc:sldMk cId="4230141463" sldId="449"/>
            <ac:spMk id="33" creationId="{48A218C5-7D77-485C-1184-8F5C6185F218}"/>
          </ac:spMkLst>
        </pc:spChg>
        <pc:spChg chg="add mod topLvl">
          <ac:chgData name="陆航 王" userId="104954bfc43e51bd" providerId="LiveId" clId="{55905C7E-8B1C-4901-B6CC-299A56BC23C7}" dt="2023-09-25T14:13:16.160" v="12406" actId="1076"/>
          <ac:spMkLst>
            <pc:docMk/>
            <pc:sldMk cId="4230141463" sldId="449"/>
            <ac:spMk id="39" creationId="{3273D1F8-1880-C4A9-E8D9-C43688D70C72}"/>
          </ac:spMkLst>
        </pc:spChg>
        <pc:grpChg chg="add mod">
          <ac:chgData name="陆航 王" userId="104954bfc43e51bd" providerId="LiveId" clId="{55905C7E-8B1C-4901-B6CC-299A56BC23C7}" dt="2023-09-25T13:29:21.520" v="11499" actId="14100"/>
          <ac:grpSpMkLst>
            <pc:docMk/>
            <pc:sldMk cId="4230141463" sldId="449"/>
            <ac:grpSpMk id="12" creationId="{85F882C9-9D3D-2F6D-7E73-B6ECF0A9B9DC}"/>
          </ac:grpSpMkLst>
        </pc:grpChg>
        <pc:grpChg chg="add mod">
          <ac:chgData name="陆航 王" userId="104954bfc43e51bd" providerId="LiveId" clId="{55905C7E-8B1C-4901-B6CC-299A56BC23C7}" dt="2023-09-25T14:13:07.527" v="12402" actId="1076"/>
          <ac:grpSpMkLst>
            <pc:docMk/>
            <pc:sldMk cId="4230141463" sldId="449"/>
            <ac:grpSpMk id="18" creationId="{B2F71591-427F-0182-421B-96AA0D553255}"/>
          </ac:grpSpMkLst>
        </pc:grpChg>
        <pc:grpChg chg="add mod">
          <ac:chgData name="陆航 王" userId="104954bfc43e51bd" providerId="LiveId" clId="{55905C7E-8B1C-4901-B6CC-299A56BC23C7}" dt="2023-09-25T13:29:48.984" v="11510" actId="1076"/>
          <ac:grpSpMkLst>
            <pc:docMk/>
            <pc:sldMk cId="4230141463" sldId="449"/>
            <ac:grpSpMk id="24" creationId="{B2BBB6F9-A141-4707-62D6-2C98FF08D65B}"/>
          </ac:grpSpMkLst>
        </pc:grpChg>
        <pc:grpChg chg="add del mod">
          <ac:chgData name="陆航 王" userId="104954bfc43e51bd" providerId="LiveId" clId="{55905C7E-8B1C-4901-B6CC-299A56BC23C7}" dt="2023-09-23T14:01:56.935" v="2160" actId="478"/>
          <ac:grpSpMkLst>
            <pc:docMk/>
            <pc:sldMk cId="4230141463" sldId="449"/>
            <ac:grpSpMk id="25" creationId="{99D488D8-561F-95A6-9FB3-CD2D0A6FBCA1}"/>
          </ac:grpSpMkLst>
        </pc:grpChg>
        <pc:grpChg chg="add mod ord">
          <ac:chgData name="陆航 王" userId="104954bfc43e51bd" providerId="LiveId" clId="{55905C7E-8B1C-4901-B6CC-299A56BC23C7}" dt="2023-09-24T12:31:48.609" v="10653" actId="1076"/>
          <ac:grpSpMkLst>
            <pc:docMk/>
            <pc:sldMk cId="4230141463" sldId="449"/>
            <ac:grpSpMk id="34" creationId="{2F25AA9A-0B48-AEF2-15FF-5A180F3C4934}"/>
          </ac:grpSpMkLst>
        </pc:grpChg>
        <pc:grpChg chg="add del mod">
          <ac:chgData name="陆航 王" userId="104954bfc43e51bd" providerId="LiveId" clId="{55905C7E-8B1C-4901-B6CC-299A56BC23C7}" dt="2023-09-25T14:12:52.986" v="12396" actId="478"/>
          <ac:grpSpMkLst>
            <pc:docMk/>
            <pc:sldMk cId="4230141463" sldId="449"/>
            <ac:grpSpMk id="40" creationId="{9923443A-55F2-A1A2-1CC5-2F4B6E6C5F23}"/>
          </ac:grpSpMkLst>
        </pc:grpChg>
        <pc:picChg chg="add del mod modCrop">
          <ac:chgData name="陆航 王" userId="104954bfc43e51bd" providerId="LiveId" clId="{55905C7E-8B1C-4901-B6CC-299A56BC23C7}" dt="2023-09-25T14:09:59.998" v="12341" actId="478"/>
          <ac:picMkLst>
            <pc:docMk/>
            <pc:sldMk cId="4230141463" sldId="449"/>
            <ac:picMk id="5" creationId="{7FF4148A-0228-E1EF-84EB-67E794CB1B12}"/>
          </ac:picMkLst>
        </pc:picChg>
        <pc:picChg chg="del">
          <ac:chgData name="陆航 王" userId="104954bfc43e51bd" providerId="LiveId" clId="{55905C7E-8B1C-4901-B6CC-299A56BC23C7}" dt="2023-09-23T13:51:54.430" v="1616" actId="478"/>
          <ac:picMkLst>
            <pc:docMk/>
            <pc:sldMk cId="4230141463" sldId="449"/>
            <ac:picMk id="6" creationId="{C44A952F-4235-AF56-C290-5F2565827EA7}"/>
          </ac:picMkLst>
        </pc:picChg>
        <pc:picChg chg="add del mod modCrop">
          <ac:chgData name="陆航 王" userId="104954bfc43e51bd" providerId="LiveId" clId="{55905C7E-8B1C-4901-B6CC-299A56BC23C7}" dt="2023-09-25T14:09:59.998" v="12341" actId="478"/>
          <ac:picMkLst>
            <pc:docMk/>
            <pc:sldMk cId="4230141463" sldId="449"/>
            <ac:picMk id="6" creationId="{CE262F46-3DBE-F604-43A2-D9401BD44FEA}"/>
          </ac:picMkLst>
        </pc:picChg>
        <pc:picChg chg="add del mod modCrop">
          <ac:chgData name="陆航 王" userId="104954bfc43e51bd" providerId="LiveId" clId="{55905C7E-8B1C-4901-B6CC-299A56BC23C7}" dt="2023-09-25T14:09:59.998" v="12341" actId="478"/>
          <ac:picMkLst>
            <pc:docMk/>
            <pc:sldMk cId="4230141463" sldId="449"/>
            <ac:picMk id="8" creationId="{6E9851F6-4395-9D83-B042-E26CA435B30F}"/>
          </ac:picMkLst>
        </pc:picChg>
        <pc:picChg chg="add del">
          <ac:chgData name="陆航 王" userId="104954bfc43e51bd" providerId="LiveId" clId="{55905C7E-8B1C-4901-B6CC-299A56BC23C7}" dt="2023-09-25T14:10:12.193" v="12343" actId="478"/>
          <ac:picMkLst>
            <pc:docMk/>
            <pc:sldMk cId="4230141463" sldId="449"/>
            <ac:picMk id="9" creationId="{1CE1ABF7-607B-B903-8FEF-A73E6C5146AA}"/>
          </ac:picMkLst>
        </pc:picChg>
        <pc:picChg chg="add del mod modCrop">
          <ac:chgData name="陆航 王" userId="104954bfc43e51bd" providerId="LiveId" clId="{55905C7E-8B1C-4901-B6CC-299A56BC23C7}" dt="2023-09-25T14:12:30.917" v="12389" actId="478"/>
          <ac:picMkLst>
            <pc:docMk/>
            <pc:sldMk cId="4230141463" sldId="449"/>
            <ac:picMk id="10" creationId="{7EC6AE75-E034-6012-20A2-449AA31F6775}"/>
          </ac:picMkLst>
        </pc:picChg>
        <pc:picChg chg="add mod">
          <ac:chgData name="陆航 王" userId="104954bfc43e51bd" providerId="LiveId" clId="{55905C7E-8B1C-4901-B6CC-299A56BC23C7}" dt="2023-09-25T14:10:10.153" v="12342" actId="14826"/>
          <ac:picMkLst>
            <pc:docMk/>
            <pc:sldMk cId="4230141463" sldId="449"/>
            <ac:picMk id="11" creationId="{CA2CE273-6280-03D5-76FD-35235D1A2B7D}"/>
          </ac:picMkLst>
        </pc:picChg>
        <pc:picChg chg="add del mod modCrop">
          <ac:chgData name="陆航 王" userId="104954bfc43e51bd" providerId="LiveId" clId="{55905C7E-8B1C-4901-B6CC-299A56BC23C7}" dt="2023-09-25T14:11:19.516" v="12361" actId="478"/>
          <ac:picMkLst>
            <pc:docMk/>
            <pc:sldMk cId="4230141463" sldId="449"/>
            <ac:picMk id="13" creationId="{730DDB68-3473-A336-401B-086E28AD246D}"/>
          </ac:picMkLst>
        </pc:picChg>
        <pc:picChg chg="add del mod modCrop">
          <ac:chgData name="陆航 王" userId="104954bfc43e51bd" providerId="LiveId" clId="{55905C7E-8B1C-4901-B6CC-299A56BC23C7}" dt="2023-09-25T14:12:30.436" v="12388" actId="478"/>
          <ac:picMkLst>
            <pc:docMk/>
            <pc:sldMk cId="4230141463" sldId="449"/>
            <ac:picMk id="14" creationId="{3EDB9684-70DF-5593-1A60-1930B211E6A4}"/>
          </ac:picMkLst>
        </pc:picChg>
        <pc:picChg chg="add del mod modCrop">
          <ac:chgData name="陆航 王" userId="104954bfc43e51bd" providerId="LiveId" clId="{55905C7E-8B1C-4901-B6CC-299A56BC23C7}" dt="2023-09-25T14:12:29.930" v="12387" actId="478"/>
          <ac:picMkLst>
            <pc:docMk/>
            <pc:sldMk cId="4230141463" sldId="449"/>
            <ac:picMk id="15" creationId="{FE1F4CD5-A9B1-31ED-2C17-2655C138C345}"/>
          </ac:picMkLst>
        </pc:picChg>
        <pc:picChg chg="add del mod modCrop">
          <ac:chgData name="陆航 王" userId="104954bfc43e51bd" providerId="LiveId" clId="{55905C7E-8B1C-4901-B6CC-299A56BC23C7}" dt="2023-09-23T13:58:05.260" v="2064" actId="478"/>
          <ac:picMkLst>
            <pc:docMk/>
            <pc:sldMk cId="4230141463" sldId="449"/>
            <ac:picMk id="16" creationId="{416ECA1C-8FF9-ACDA-F8C2-A33843EC5B1B}"/>
          </ac:picMkLst>
        </pc:picChg>
        <pc:picChg chg="add del mod">
          <ac:chgData name="陆航 王" userId="104954bfc43e51bd" providerId="LiveId" clId="{55905C7E-8B1C-4901-B6CC-299A56BC23C7}" dt="2023-09-25T14:13:05.991" v="12401" actId="478"/>
          <ac:picMkLst>
            <pc:docMk/>
            <pc:sldMk cId="4230141463" sldId="449"/>
            <ac:picMk id="16" creationId="{DFBDD05B-4BF7-A13F-76BA-0D81E0997844}"/>
          </ac:picMkLst>
        </pc:picChg>
        <pc:picChg chg="add mod">
          <ac:chgData name="陆航 王" userId="104954bfc43e51bd" providerId="LiveId" clId="{55905C7E-8B1C-4901-B6CC-299A56BC23C7}" dt="2023-09-25T14:13:12.403" v="12405" actId="1076"/>
          <ac:picMkLst>
            <pc:docMk/>
            <pc:sldMk cId="4230141463" sldId="449"/>
            <ac:picMk id="17" creationId="{A15B6B2D-6B5E-23D0-A4D0-17E6FF1469C7}"/>
          </ac:picMkLst>
        </pc:picChg>
        <pc:picChg chg="add del mod modCrop">
          <ac:chgData name="陆航 王" userId="104954bfc43e51bd" providerId="LiveId" clId="{55905C7E-8B1C-4901-B6CC-299A56BC23C7}" dt="2023-09-23T13:58:04.860" v="2063" actId="478"/>
          <ac:picMkLst>
            <pc:docMk/>
            <pc:sldMk cId="4230141463" sldId="449"/>
            <ac:picMk id="17" creationId="{A5931011-8931-A2A3-D59A-22D059EA57FA}"/>
          </ac:picMkLst>
        </pc:picChg>
        <pc:picChg chg="add del mod modCrop">
          <ac:chgData name="陆航 王" userId="104954bfc43e51bd" providerId="LiveId" clId="{55905C7E-8B1C-4901-B6CC-299A56BC23C7}" dt="2023-09-23T13:58:05.695" v="2065" actId="478"/>
          <ac:picMkLst>
            <pc:docMk/>
            <pc:sldMk cId="4230141463" sldId="449"/>
            <ac:picMk id="18" creationId="{D32AFFB3-02F5-977E-8E2E-3C7D0438B4D7}"/>
          </ac:picMkLst>
        </pc:picChg>
        <pc:picChg chg="add del mod modCrop">
          <ac:chgData name="陆航 王" userId="104954bfc43e51bd" providerId="LiveId" clId="{55905C7E-8B1C-4901-B6CC-299A56BC23C7}" dt="2023-09-23T13:59:23.594" v="2089" actId="478"/>
          <ac:picMkLst>
            <pc:docMk/>
            <pc:sldMk cId="4230141463" sldId="449"/>
            <ac:picMk id="19" creationId="{D929FBC8-309E-37B3-5CCA-6E3E19F598D1}"/>
          </ac:picMkLst>
        </pc:picChg>
        <pc:picChg chg="add del mod modCrop">
          <ac:chgData name="陆航 王" userId="104954bfc43e51bd" providerId="LiveId" clId="{55905C7E-8B1C-4901-B6CC-299A56BC23C7}" dt="2023-09-23T13:59:24.269" v="2090" actId="478"/>
          <ac:picMkLst>
            <pc:docMk/>
            <pc:sldMk cId="4230141463" sldId="449"/>
            <ac:picMk id="20" creationId="{0DFE1652-FEE6-875D-FF54-74A249FA1557}"/>
          </ac:picMkLst>
        </pc:picChg>
        <pc:picChg chg="add del mod modCrop">
          <ac:chgData name="陆航 王" userId="104954bfc43e51bd" providerId="LiveId" clId="{55905C7E-8B1C-4901-B6CC-299A56BC23C7}" dt="2023-09-23T13:59:23.148" v="2088" actId="478"/>
          <ac:picMkLst>
            <pc:docMk/>
            <pc:sldMk cId="4230141463" sldId="449"/>
            <ac:picMk id="21" creationId="{BEB22763-F789-2044-C1E4-C4B0F395CFB8}"/>
          </ac:picMkLst>
        </pc:picChg>
        <pc:picChg chg="add mod ord modCrop">
          <ac:chgData name="陆航 王" userId="104954bfc43e51bd" providerId="LiveId" clId="{55905C7E-8B1C-4901-B6CC-299A56BC23C7}" dt="2023-09-25T13:31:20.424" v="11530" actId="14100"/>
          <ac:picMkLst>
            <pc:docMk/>
            <pc:sldMk cId="4230141463" sldId="449"/>
            <ac:picMk id="22" creationId="{F38EBB86-9902-30D4-6092-6CCD86B4DCC8}"/>
          </ac:picMkLst>
        </pc:picChg>
        <pc:picChg chg="mod topLvl modCrop">
          <ac:chgData name="陆航 王" userId="104954bfc43e51bd" providerId="LiveId" clId="{55905C7E-8B1C-4901-B6CC-299A56BC23C7}" dt="2023-09-25T13:29:56.464" v="11514" actId="1076"/>
          <ac:picMkLst>
            <pc:docMk/>
            <pc:sldMk cId="4230141463" sldId="449"/>
            <ac:picMk id="27" creationId="{87CFB70D-BC25-1460-DF81-11E1EECF587F}"/>
          </ac:picMkLst>
        </pc:picChg>
        <pc:picChg chg="add del mod modCrop">
          <ac:chgData name="陆航 王" userId="104954bfc43e51bd" providerId="LiveId" clId="{55905C7E-8B1C-4901-B6CC-299A56BC23C7}" dt="2023-09-23T14:04:45.556" v="2204" actId="478"/>
          <ac:picMkLst>
            <pc:docMk/>
            <pc:sldMk cId="4230141463" sldId="449"/>
            <ac:picMk id="29" creationId="{B9C8E933-F237-9250-64D3-CA83308027E9}"/>
          </ac:picMkLst>
        </pc:picChg>
        <pc:picChg chg="add del mod modCrop">
          <ac:chgData name="陆航 王" userId="104954bfc43e51bd" providerId="LiveId" clId="{55905C7E-8B1C-4901-B6CC-299A56BC23C7}" dt="2023-09-23T14:04:44.165" v="2202" actId="478"/>
          <ac:picMkLst>
            <pc:docMk/>
            <pc:sldMk cId="4230141463" sldId="449"/>
            <ac:picMk id="30" creationId="{870A04B6-2282-6931-BE8F-BC6CDCF1CA03}"/>
          </ac:picMkLst>
        </pc:picChg>
        <pc:picChg chg="add del mod modCrop">
          <ac:chgData name="陆航 王" userId="104954bfc43e51bd" providerId="LiveId" clId="{55905C7E-8B1C-4901-B6CC-299A56BC23C7}" dt="2023-09-23T14:04:44.760" v="2203" actId="478"/>
          <ac:picMkLst>
            <pc:docMk/>
            <pc:sldMk cId="4230141463" sldId="449"/>
            <ac:picMk id="31" creationId="{7832C29F-AD7B-A531-52BC-E49C260222F7}"/>
          </ac:picMkLst>
        </pc:picChg>
        <pc:picChg chg="add mod">
          <ac:chgData name="陆航 王" userId="104954bfc43e51bd" providerId="LiveId" clId="{55905C7E-8B1C-4901-B6CC-299A56BC23C7}" dt="2023-09-25T13:31:12.878" v="11529" actId="1076"/>
          <ac:picMkLst>
            <pc:docMk/>
            <pc:sldMk cId="4230141463" sldId="449"/>
            <ac:picMk id="32" creationId="{F19E394F-887A-103D-4EEB-E2DFB8265B23}"/>
          </ac:picMkLst>
        </pc:picChg>
        <pc:picChg chg="add del mod">
          <ac:chgData name="陆航 王" userId="104954bfc43e51bd" providerId="LiveId" clId="{55905C7E-8B1C-4901-B6CC-299A56BC23C7}" dt="2023-09-23T14:09:52.230" v="2382" actId="21"/>
          <ac:picMkLst>
            <pc:docMk/>
            <pc:sldMk cId="4230141463" sldId="449"/>
            <ac:picMk id="36" creationId="{12B7C1F9-2849-1873-EE21-6AF4B25AF13D}"/>
          </ac:picMkLst>
        </pc:picChg>
        <pc:picChg chg="add del mod">
          <ac:chgData name="陆航 王" userId="104954bfc43e51bd" providerId="LiveId" clId="{55905C7E-8B1C-4901-B6CC-299A56BC23C7}" dt="2023-09-23T14:09:42.623" v="2381" actId="21"/>
          <ac:picMkLst>
            <pc:docMk/>
            <pc:sldMk cId="4230141463" sldId="449"/>
            <ac:picMk id="37" creationId="{AA6188C5-26AF-0A2B-4DA3-7F8FBBA94FA3}"/>
          </ac:picMkLst>
        </pc:picChg>
        <pc:picChg chg="add del mod topLvl modCrop">
          <ac:chgData name="陆航 王" userId="104954bfc43e51bd" providerId="LiveId" clId="{55905C7E-8B1C-4901-B6CC-299A56BC23C7}" dt="2023-09-25T14:12:52.986" v="12396" actId="478"/>
          <ac:picMkLst>
            <pc:docMk/>
            <pc:sldMk cId="4230141463" sldId="449"/>
            <ac:picMk id="38" creationId="{4EFB6243-0D8A-2D36-665E-621C8869E9E0}"/>
          </ac:picMkLst>
        </pc:picChg>
      </pc:sldChg>
      <pc:sldChg chg="add del">
        <pc:chgData name="陆航 王" userId="104954bfc43e51bd" providerId="LiveId" clId="{55905C7E-8B1C-4901-B6CC-299A56BC23C7}" dt="2023-09-23T14:33:33.386" v="3695"/>
        <pc:sldMkLst>
          <pc:docMk/>
          <pc:sldMk cId="1571998079" sldId="450"/>
        </pc:sldMkLst>
      </pc:sldChg>
      <pc:sldChg chg="addSp delSp modSp new mod delAnim modAnim">
        <pc:chgData name="陆航 王" userId="104954bfc43e51bd" providerId="LiveId" clId="{55905C7E-8B1C-4901-B6CC-299A56BC23C7}" dt="2023-09-25T14:21:51.753" v="12499" actId="1076"/>
        <pc:sldMkLst>
          <pc:docMk/>
          <pc:sldMk cId="3085535033" sldId="450"/>
        </pc:sldMkLst>
        <pc:spChg chg="mod">
          <ac:chgData name="陆航 王" userId="104954bfc43e51bd" providerId="LiveId" clId="{55905C7E-8B1C-4901-B6CC-299A56BC23C7}" dt="2023-09-24T04:00:26.478" v="4972" actId="20577"/>
          <ac:spMkLst>
            <pc:docMk/>
            <pc:sldMk cId="3085535033" sldId="450"/>
            <ac:spMk id="2" creationId="{08627559-AB3D-9474-8D27-896DDE7D23C8}"/>
          </ac:spMkLst>
        </pc:spChg>
        <pc:spChg chg="mod">
          <ac:chgData name="陆航 王" userId="104954bfc43e51bd" providerId="LiveId" clId="{55905C7E-8B1C-4901-B6CC-299A56BC23C7}" dt="2023-09-24T12:36:07.809" v="10828" actId="27636"/>
          <ac:spMkLst>
            <pc:docMk/>
            <pc:sldMk cId="3085535033" sldId="450"/>
            <ac:spMk id="3" creationId="{86403130-01EC-A3C6-7E4A-1AE7762009D5}"/>
          </ac:spMkLst>
        </pc:spChg>
        <pc:spChg chg="del mod">
          <ac:chgData name="陆航 王" userId="104954bfc43e51bd" providerId="LiveId" clId="{55905C7E-8B1C-4901-B6CC-299A56BC23C7}" dt="2023-09-24T03:17:43.771" v="4250" actId="478"/>
          <ac:spMkLst>
            <pc:docMk/>
            <pc:sldMk cId="3085535033" sldId="450"/>
            <ac:spMk id="4" creationId="{95748370-EB0F-9243-01B7-F01AA0DE5752}"/>
          </ac:spMkLst>
        </pc:spChg>
        <pc:spChg chg="add del mod">
          <ac:chgData name="陆航 王" userId="104954bfc43e51bd" providerId="LiveId" clId="{55905C7E-8B1C-4901-B6CC-299A56BC23C7}" dt="2023-09-24T03:26:43.664" v="4380" actId="478"/>
          <ac:spMkLst>
            <pc:docMk/>
            <pc:sldMk cId="3085535033" sldId="450"/>
            <ac:spMk id="6" creationId="{A3B83F24-E9D9-EA3C-A189-39FFE3684E77}"/>
          </ac:spMkLst>
        </pc:spChg>
        <pc:spChg chg="add del mod">
          <ac:chgData name="陆航 王" userId="104954bfc43e51bd" providerId="LiveId" clId="{55905C7E-8B1C-4901-B6CC-299A56BC23C7}" dt="2023-09-24T03:14:47.978" v="4206" actId="478"/>
          <ac:spMkLst>
            <pc:docMk/>
            <pc:sldMk cId="3085535033" sldId="450"/>
            <ac:spMk id="8" creationId="{60F5EB0A-B0AE-5C64-E7FE-A0E121428EEE}"/>
          </ac:spMkLst>
        </pc:spChg>
        <pc:spChg chg="add del mod topLvl">
          <ac:chgData name="陆航 王" userId="104954bfc43e51bd" providerId="LiveId" clId="{55905C7E-8B1C-4901-B6CC-299A56BC23C7}" dt="2023-09-24T03:29:37.748" v="4422" actId="478"/>
          <ac:spMkLst>
            <pc:docMk/>
            <pc:sldMk cId="3085535033" sldId="450"/>
            <ac:spMk id="9" creationId="{4B1198BA-2FD0-E860-FF61-44FAB79E6ADC}"/>
          </ac:spMkLst>
        </pc:spChg>
        <pc:spChg chg="add mod">
          <ac:chgData name="陆航 王" userId="104954bfc43e51bd" providerId="LiveId" clId="{55905C7E-8B1C-4901-B6CC-299A56BC23C7}" dt="2023-09-25T13:25:24.433" v="11445" actId="164"/>
          <ac:spMkLst>
            <pc:docMk/>
            <pc:sldMk cId="3085535033" sldId="450"/>
            <ac:spMk id="10" creationId="{B79B94C5-DEEC-E8AA-6620-7BE555B76666}"/>
          </ac:spMkLst>
        </pc:spChg>
        <pc:spChg chg="add mod topLvl">
          <ac:chgData name="陆航 王" userId="104954bfc43e51bd" providerId="LiveId" clId="{55905C7E-8B1C-4901-B6CC-299A56BC23C7}" dt="2023-09-25T13:25:34.362" v="11448" actId="1076"/>
          <ac:spMkLst>
            <pc:docMk/>
            <pc:sldMk cId="3085535033" sldId="450"/>
            <ac:spMk id="11" creationId="{FF2CC6B3-97AF-A519-37F9-E92F589E0417}"/>
          </ac:spMkLst>
        </pc:spChg>
        <pc:spChg chg="add mod">
          <ac:chgData name="陆航 王" userId="104954bfc43e51bd" providerId="LiveId" clId="{55905C7E-8B1C-4901-B6CC-299A56BC23C7}" dt="2023-09-25T13:25:24.433" v="11445" actId="164"/>
          <ac:spMkLst>
            <pc:docMk/>
            <pc:sldMk cId="3085535033" sldId="450"/>
            <ac:spMk id="12" creationId="{6289B892-BFD9-0199-E13B-EC837E6AADB3}"/>
          </ac:spMkLst>
        </pc:spChg>
        <pc:spChg chg="add del mod">
          <ac:chgData name="陆航 王" userId="104954bfc43e51bd" providerId="LiveId" clId="{55905C7E-8B1C-4901-B6CC-299A56BC23C7}" dt="2023-09-25T13:21:17.971" v="11267" actId="478"/>
          <ac:spMkLst>
            <pc:docMk/>
            <pc:sldMk cId="3085535033" sldId="450"/>
            <ac:spMk id="15" creationId="{07BF8F2B-EF12-A55F-48CC-A927BBDBEC15}"/>
          </ac:spMkLst>
        </pc:spChg>
        <pc:spChg chg="add del mod">
          <ac:chgData name="陆航 王" userId="104954bfc43e51bd" providerId="LiveId" clId="{55905C7E-8B1C-4901-B6CC-299A56BC23C7}" dt="2023-09-25T13:21:14.358" v="11266" actId="478"/>
          <ac:spMkLst>
            <pc:docMk/>
            <pc:sldMk cId="3085535033" sldId="450"/>
            <ac:spMk id="16" creationId="{DD42F10F-3891-146E-C1E5-CB9137E72462}"/>
          </ac:spMkLst>
        </pc:spChg>
        <pc:spChg chg="add del mod">
          <ac:chgData name="陆航 王" userId="104954bfc43e51bd" providerId="LiveId" clId="{55905C7E-8B1C-4901-B6CC-299A56BC23C7}" dt="2023-09-25T13:21:10.907" v="11265" actId="478"/>
          <ac:spMkLst>
            <pc:docMk/>
            <pc:sldMk cId="3085535033" sldId="450"/>
            <ac:spMk id="17" creationId="{41A906A7-1D8B-501C-BBE1-9B58E340B977}"/>
          </ac:spMkLst>
        </pc:spChg>
        <pc:spChg chg="add del mod">
          <ac:chgData name="陆航 王" userId="104954bfc43e51bd" providerId="LiveId" clId="{55905C7E-8B1C-4901-B6CC-299A56BC23C7}" dt="2023-09-25T13:21:19.892" v="11268" actId="478"/>
          <ac:spMkLst>
            <pc:docMk/>
            <pc:sldMk cId="3085535033" sldId="450"/>
            <ac:spMk id="18" creationId="{9CBAFEB4-167C-6189-FC01-08B7E3E047DD}"/>
          </ac:spMkLst>
        </pc:spChg>
        <pc:spChg chg="add mod">
          <ac:chgData name="陆航 王" userId="104954bfc43e51bd" providerId="LiveId" clId="{55905C7E-8B1C-4901-B6CC-299A56BC23C7}" dt="2023-09-25T13:25:24.433" v="11445" actId="164"/>
          <ac:spMkLst>
            <pc:docMk/>
            <pc:sldMk cId="3085535033" sldId="450"/>
            <ac:spMk id="27" creationId="{A33313C4-8B75-ABC8-9A30-B5DEB3DE635A}"/>
          </ac:spMkLst>
        </pc:spChg>
        <pc:spChg chg="add mod">
          <ac:chgData name="陆航 王" userId="104954bfc43e51bd" providerId="LiveId" clId="{55905C7E-8B1C-4901-B6CC-299A56BC23C7}" dt="2023-09-25T14:20:25.942" v="12486" actId="164"/>
          <ac:spMkLst>
            <pc:docMk/>
            <pc:sldMk cId="3085535033" sldId="450"/>
            <ac:spMk id="30" creationId="{5798C2A6-A8B5-7DBF-24E8-553F697DB019}"/>
          </ac:spMkLst>
        </pc:spChg>
        <pc:spChg chg="add del">
          <ac:chgData name="陆航 王" userId="104954bfc43e51bd" providerId="LiveId" clId="{55905C7E-8B1C-4901-B6CC-299A56BC23C7}" dt="2023-09-25T14:18:45.473" v="12465" actId="11529"/>
          <ac:spMkLst>
            <pc:docMk/>
            <pc:sldMk cId="3085535033" sldId="450"/>
            <ac:spMk id="31" creationId="{51375498-2D20-CB96-41FE-215419444817}"/>
          </ac:spMkLst>
        </pc:spChg>
        <pc:spChg chg="add del">
          <ac:chgData name="陆航 王" userId="104954bfc43e51bd" providerId="LiveId" clId="{55905C7E-8B1C-4901-B6CC-299A56BC23C7}" dt="2023-09-25T14:19:09.203" v="12471" actId="11529"/>
          <ac:spMkLst>
            <pc:docMk/>
            <pc:sldMk cId="3085535033" sldId="450"/>
            <ac:spMk id="34" creationId="{3957424E-B707-5B49-99B3-56EEFC88B75A}"/>
          </ac:spMkLst>
        </pc:spChg>
        <pc:grpChg chg="add del mod">
          <ac:chgData name="陆航 王" userId="104954bfc43e51bd" providerId="LiveId" clId="{55905C7E-8B1C-4901-B6CC-299A56BC23C7}" dt="2023-09-25T13:19:41.494" v="11246" actId="478"/>
          <ac:grpSpMkLst>
            <pc:docMk/>
            <pc:sldMk cId="3085535033" sldId="450"/>
            <ac:grpSpMk id="4" creationId="{98D28B26-C53C-F85F-4F18-3EFC5E0899CB}"/>
          </ac:grpSpMkLst>
        </pc:grpChg>
        <pc:grpChg chg="add mod">
          <ac:chgData name="陆航 王" userId="104954bfc43e51bd" providerId="LiveId" clId="{55905C7E-8B1C-4901-B6CC-299A56BC23C7}" dt="2023-09-25T14:21:51.753" v="12499" actId="1076"/>
          <ac:grpSpMkLst>
            <pc:docMk/>
            <pc:sldMk cId="3085535033" sldId="450"/>
            <ac:grpSpMk id="8" creationId="{4C385473-3E6A-84B6-1F46-0D9D21910740}"/>
          </ac:grpSpMkLst>
        </pc:grpChg>
        <pc:grpChg chg="add mod">
          <ac:chgData name="陆航 王" userId="104954bfc43e51bd" providerId="LiveId" clId="{55905C7E-8B1C-4901-B6CC-299A56BC23C7}" dt="2023-09-25T13:25:27.219" v="11446" actId="164"/>
          <ac:grpSpMkLst>
            <pc:docMk/>
            <pc:sldMk cId="3085535033" sldId="450"/>
            <ac:grpSpMk id="9" creationId="{2E5881C3-DB28-3B8B-7C95-8D72E671A676}"/>
          </ac:grpSpMkLst>
        </pc:grpChg>
        <pc:grpChg chg="add del mod">
          <ac:chgData name="陆航 王" userId="104954bfc43e51bd" providerId="LiveId" clId="{55905C7E-8B1C-4901-B6CC-299A56BC23C7}" dt="2023-09-24T03:29:37.748" v="4422" actId="478"/>
          <ac:grpSpMkLst>
            <pc:docMk/>
            <pc:sldMk cId="3085535033" sldId="450"/>
            <ac:grpSpMk id="10" creationId="{B266C299-534A-CF6F-94C7-094A37618192}"/>
          </ac:grpSpMkLst>
        </pc:grpChg>
        <pc:grpChg chg="add mod">
          <ac:chgData name="陆航 王" userId="104954bfc43e51bd" providerId="LiveId" clId="{55905C7E-8B1C-4901-B6CC-299A56BC23C7}" dt="2023-09-25T13:25:27.219" v="11446" actId="164"/>
          <ac:grpSpMkLst>
            <pc:docMk/>
            <pc:sldMk cId="3085535033" sldId="450"/>
            <ac:grpSpMk id="28" creationId="{2F8B6FCF-2FEF-D39A-461A-AC8D0A303B1C}"/>
          </ac:grpSpMkLst>
        </pc:grpChg>
        <pc:grpChg chg="add mod">
          <ac:chgData name="陆航 王" userId="104954bfc43e51bd" providerId="LiveId" clId="{55905C7E-8B1C-4901-B6CC-299A56BC23C7}" dt="2023-09-25T14:20:25.942" v="12486" actId="164"/>
          <ac:grpSpMkLst>
            <pc:docMk/>
            <pc:sldMk cId="3085535033" sldId="450"/>
            <ac:grpSpMk id="29" creationId="{11C58BAD-05C6-E869-C7BD-BEF1F096DC2D}"/>
          </ac:grpSpMkLst>
        </pc:grpChg>
        <pc:grpChg chg="add mod">
          <ac:chgData name="陆航 王" userId="104954bfc43e51bd" providerId="LiveId" clId="{55905C7E-8B1C-4901-B6CC-299A56BC23C7}" dt="2023-09-25T14:20:25.942" v="12486" actId="164"/>
          <ac:grpSpMkLst>
            <pc:docMk/>
            <pc:sldMk cId="3085535033" sldId="450"/>
            <ac:grpSpMk id="41" creationId="{B6EEB784-550C-87C2-08CE-ED4D2CBD7855}"/>
          </ac:grpSpMkLst>
        </pc:grpChg>
        <pc:grpChg chg="add del mod">
          <ac:chgData name="陆航 王" userId="104954bfc43e51bd" providerId="LiveId" clId="{55905C7E-8B1C-4901-B6CC-299A56BC23C7}" dt="2023-09-25T14:21:26.536" v="12495" actId="478"/>
          <ac:grpSpMkLst>
            <pc:docMk/>
            <pc:sldMk cId="3085535033" sldId="450"/>
            <ac:grpSpMk id="42" creationId="{CE99CBA4-FABA-BD22-8415-1F4C6FE282CB}"/>
          </ac:grpSpMkLst>
        </pc:grpChg>
        <pc:picChg chg="add del mod ord topLvl">
          <ac:chgData name="陆航 王" userId="104954bfc43e51bd" providerId="LiveId" clId="{55905C7E-8B1C-4901-B6CC-299A56BC23C7}" dt="2023-09-25T13:19:41.494" v="11246" actId="478"/>
          <ac:picMkLst>
            <pc:docMk/>
            <pc:sldMk cId="3085535033" sldId="450"/>
            <ac:picMk id="5" creationId="{96FD644A-0CFE-9691-569D-84E2E056F930}"/>
          </ac:picMkLst>
        </pc:picChg>
        <pc:picChg chg="add del mod">
          <ac:chgData name="陆航 王" userId="104954bfc43e51bd" providerId="LiveId" clId="{55905C7E-8B1C-4901-B6CC-299A56BC23C7}" dt="2023-09-24T03:14:48.456" v="4207" actId="478"/>
          <ac:picMkLst>
            <pc:docMk/>
            <pc:sldMk cId="3085535033" sldId="450"/>
            <ac:picMk id="7" creationId="{2DCD7356-C64C-7180-4CA3-FF83C831D48A}"/>
          </ac:picMkLst>
        </pc:picChg>
        <pc:picChg chg="add mod">
          <ac:chgData name="陆航 王" userId="104954bfc43e51bd" providerId="LiveId" clId="{55905C7E-8B1C-4901-B6CC-299A56BC23C7}" dt="2023-09-25T13:26:47.475" v="11467" actId="1037"/>
          <ac:picMkLst>
            <pc:docMk/>
            <pc:sldMk cId="3085535033" sldId="450"/>
            <ac:picMk id="7" creationId="{58809FD1-72BC-DA68-4908-1F447A68FE45}"/>
          </ac:picMkLst>
        </pc:picChg>
        <pc:picChg chg="add del mod">
          <ac:chgData name="陆航 王" userId="104954bfc43e51bd" providerId="LiveId" clId="{55905C7E-8B1C-4901-B6CC-299A56BC23C7}" dt="2023-09-24T03:32:46.147" v="4520" actId="478"/>
          <ac:picMkLst>
            <pc:docMk/>
            <pc:sldMk cId="3085535033" sldId="450"/>
            <ac:picMk id="12" creationId="{86FE4D5D-1231-ACAD-D9BB-3348A1DD43E7}"/>
          </ac:picMkLst>
        </pc:picChg>
        <pc:picChg chg="add mod">
          <ac:chgData name="陆航 王" userId="104954bfc43e51bd" providerId="LiveId" clId="{55905C7E-8B1C-4901-B6CC-299A56BC23C7}" dt="2023-09-25T13:19:52.581" v="11251" actId="164"/>
          <ac:picMkLst>
            <pc:docMk/>
            <pc:sldMk cId="3085535033" sldId="450"/>
            <ac:picMk id="13" creationId="{DBC94D18-763C-F19A-1579-C892EADF653E}"/>
          </ac:picMkLst>
        </pc:picChg>
        <pc:picChg chg="add mod">
          <ac:chgData name="陆航 王" userId="104954bfc43e51bd" providerId="LiveId" clId="{55905C7E-8B1C-4901-B6CC-299A56BC23C7}" dt="2023-09-25T13:19:52.581" v="11251" actId="164"/>
          <ac:picMkLst>
            <pc:docMk/>
            <pc:sldMk cId="3085535033" sldId="450"/>
            <ac:picMk id="14" creationId="{AFC3FD25-B7D2-CA9A-36FD-55347A4434F2}"/>
          </ac:picMkLst>
        </pc:picChg>
        <pc:picChg chg="add del mod modCrop">
          <ac:chgData name="陆航 王" userId="104954bfc43e51bd" providerId="LiveId" clId="{55905C7E-8B1C-4901-B6CC-299A56BC23C7}" dt="2023-09-25T13:21:47.195" v="11275" actId="478"/>
          <ac:picMkLst>
            <pc:docMk/>
            <pc:sldMk cId="3085535033" sldId="450"/>
            <ac:picMk id="19" creationId="{C50D1849-8EC7-9DEE-0BDF-D461AB666E76}"/>
          </ac:picMkLst>
        </pc:picChg>
        <pc:picChg chg="add del">
          <ac:chgData name="陆航 王" userId="104954bfc43e51bd" providerId="LiveId" clId="{55905C7E-8B1C-4901-B6CC-299A56BC23C7}" dt="2023-09-25T13:24:48.357" v="11440" actId="478"/>
          <ac:picMkLst>
            <pc:docMk/>
            <pc:sldMk cId="3085535033" sldId="450"/>
            <ac:picMk id="21" creationId="{9C1DA99A-A599-EA7F-2101-60BC8DE8F899}"/>
          </ac:picMkLst>
        </pc:picChg>
        <pc:picChg chg="add mod modCrop">
          <ac:chgData name="陆航 王" userId="104954bfc43e51bd" providerId="LiveId" clId="{55905C7E-8B1C-4901-B6CC-299A56BC23C7}" dt="2023-09-25T13:25:24.433" v="11445" actId="164"/>
          <ac:picMkLst>
            <pc:docMk/>
            <pc:sldMk cId="3085535033" sldId="450"/>
            <ac:picMk id="22" creationId="{16272B18-1379-A700-0AB0-78558F70E4DF}"/>
          </ac:picMkLst>
        </pc:picChg>
        <pc:picChg chg="add del mod">
          <ac:chgData name="陆航 王" userId="104954bfc43e51bd" providerId="LiveId" clId="{55905C7E-8B1C-4901-B6CC-299A56BC23C7}" dt="2023-09-25T13:22:26.129" v="11281"/>
          <ac:picMkLst>
            <pc:docMk/>
            <pc:sldMk cId="3085535033" sldId="450"/>
            <ac:picMk id="23" creationId="{80AF8387-7E66-9CE1-99E8-E3776FCEBAAF}"/>
          </ac:picMkLst>
        </pc:picChg>
        <pc:picChg chg="add mod modCrop">
          <ac:chgData name="陆航 王" userId="104954bfc43e51bd" providerId="LiveId" clId="{55905C7E-8B1C-4901-B6CC-299A56BC23C7}" dt="2023-09-25T13:25:24.433" v="11445" actId="164"/>
          <ac:picMkLst>
            <pc:docMk/>
            <pc:sldMk cId="3085535033" sldId="450"/>
            <ac:picMk id="24" creationId="{E28FD5D5-62D7-BFE3-A860-3ACC67569249}"/>
          </ac:picMkLst>
        </pc:picChg>
        <pc:picChg chg="add mod modCrop">
          <ac:chgData name="陆航 王" userId="104954bfc43e51bd" providerId="LiveId" clId="{55905C7E-8B1C-4901-B6CC-299A56BC23C7}" dt="2023-09-25T13:25:24.433" v="11445" actId="164"/>
          <ac:picMkLst>
            <pc:docMk/>
            <pc:sldMk cId="3085535033" sldId="450"/>
            <ac:picMk id="25" creationId="{DD586DEA-89BE-D36E-19D2-453B5F9D60D8}"/>
          </ac:picMkLst>
        </pc:picChg>
        <pc:picChg chg="add mod">
          <ac:chgData name="陆航 王" userId="104954bfc43e51bd" providerId="LiveId" clId="{55905C7E-8B1C-4901-B6CC-299A56BC23C7}" dt="2023-09-25T13:24:16.570" v="11413" actId="571"/>
          <ac:picMkLst>
            <pc:docMk/>
            <pc:sldMk cId="3085535033" sldId="450"/>
            <ac:picMk id="26" creationId="{4C4A0E7A-BE69-72CC-ED24-F5ABAAA0EAE1}"/>
          </ac:picMkLst>
        </pc:picChg>
        <pc:cxnChg chg="add del">
          <ac:chgData name="陆航 王" userId="104954bfc43e51bd" providerId="LiveId" clId="{55905C7E-8B1C-4901-B6CC-299A56BC23C7}" dt="2023-09-25T14:19:03.144" v="12469" actId="11529"/>
          <ac:cxnSpMkLst>
            <pc:docMk/>
            <pc:sldMk cId="3085535033" sldId="450"/>
            <ac:cxnSpMk id="33" creationId="{1264C712-7651-1AD0-3A73-374E525BB50B}"/>
          </ac:cxnSpMkLst>
        </pc:cxnChg>
        <pc:cxnChg chg="add del mod">
          <ac:chgData name="陆航 王" userId="104954bfc43e51bd" providerId="LiveId" clId="{55905C7E-8B1C-4901-B6CC-299A56BC23C7}" dt="2023-09-25T14:20:31.387" v="12487" actId="164"/>
          <ac:cxnSpMkLst>
            <pc:docMk/>
            <pc:sldMk cId="3085535033" sldId="450"/>
            <ac:cxnSpMk id="36" creationId="{A72023AB-D384-285F-0BE4-F8BF5A46D621}"/>
          </ac:cxnSpMkLst>
        </pc:cxnChg>
        <pc:cxnChg chg="add mod">
          <ac:chgData name="陆航 王" userId="104954bfc43e51bd" providerId="LiveId" clId="{55905C7E-8B1C-4901-B6CC-299A56BC23C7}" dt="2023-09-25T14:20:31.387" v="12487" actId="164"/>
          <ac:cxnSpMkLst>
            <pc:docMk/>
            <pc:sldMk cId="3085535033" sldId="450"/>
            <ac:cxnSpMk id="37" creationId="{2451C5F7-0CBF-31CE-12F8-D14FA7AF268D}"/>
          </ac:cxnSpMkLst>
        </pc:cxnChg>
        <pc:cxnChg chg="add mod">
          <ac:chgData name="陆航 王" userId="104954bfc43e51bd" providerId="LiveId" clId="{55905C7E-8B1C-4901-B6CC-299A56BC23C7}" dt="2023-09-25T14:20:34.079" v="12488" actId="14100"/>
          <ac:cxnSpMkLst>
            <pc:docMk/>
            <pc:sldMk cId="3085535033" sldId="450"/>
            <ac:cxnSpMk id="38" creationId="{0A0CB217-6DCB-1B42-16F7-E9A367406EC4}"/>
          </ac:cxnSpMkLst>
        </pc:cxnChg>
      </pc:sldChg>
      <pc:sldChg chg="addSp delSp modSp add mod addAnim delAnim modAnim">
        <pc:chgData name="陆航 王" userId="104954bfc43e51bd" providerId="LiveId" clId="{55905C7E-8B1C-4901-B6CC-299A56BC23C7}" dt="2023-09-24T04:32:14.640" v="6466"/>
        <pc:sldMkLst>
          <pc:docMk/>
          <pc:sldMk cId="593072401" sldId="451"/>
        </pc:sldMkLst>
        <pc:spChg chg="mod">
          <ac:chgData name="陆航 王" userId="104954bfc43e51bd" providerId="LiveId" clId="{55905C7E-8B1C-4901-B6CC-299A56BC23C7}" dt="2023-09-24T04:00:32.671" v="4973"/>
          <ac:spMkLst>
            <pc:docMk/>
            <pc:sldMk cId="593072401" sldId="451"/>
            <ac:spMk id="2" creationId="{08627559-AB3D-9474-8D27-896DDE7D23C8}"/>
          </ac:spMkLst>
        </pc:spChg>
        <pc:spChg chg="mod">
          <ac:chgData name="陆航 王" userId="104954bfc43e51bd" providerId="LiveId" clId="{55905C7E-8B1C-4901-B6CC-299A56BC23C7}" dt="2023-09-24T04:32:14.640" v="6466"/>
          <ac:spMkLst>
            <pc:docMk/>
            <pc:sldMk cId="593072401" sldId="451"/>
            <ac:spMk id="3" creationId="{86403130-01EC-A3C6-7E4A-1AE7762009D5}"/>
          </ac:spMkLst>
        </pc:spChg>
        <pc:spChg chg="del">
          <ac:chgData name="陆航 王" userId="104954bfc43e51bd" providerId="LiveId" clId="{55905C7E-8B1C-4901-B6CC-299A56BC23C7}" dt="2023-09-24T03:12:15.656" v="4187" actId="478"/>
          <ac:spMkLst>
            <pc:docMk/>
            <pc:sldMk cId="593072401" sldId="451"/>
            <ac:spMk id="4" creationId="{95748370-EB0F-9243-01B7-F01AA0DE5752}"/>
          </ac:spMkLst>
        </pc:spChg>
        <pc:spChg chg="del mod">
          <ac:chgData name="陆航 王" userId="104954bfc43e51bd" providerId="LiveId" clId="{55905C7E-8B1C-4901-B6CC-299A56BC23C7}" dt="2023-09-24T03:12:29.583" v="4193" actId="478"/>
          <ac:spMkLst>
            <pc:docMk/>
            <pc:sldMk cId="593072401" sldId="451"/>
            <ac:spMk id="8" creationId="{60F5EB0A-B0AE-5C64-E7FE-A0E121428EEE}"/>
          </ac:spMkLst>
        </pc:spChg>
        <pc:spChg chg="add del mod">
          <ac:chgData name="陆航 王" userId="104954bfc43e51bd" providerId="LiveId" clId="{55905C7E-8B1C-4901-B6CC-299A56BC23C7}" dt="2023-09-24T03:12:43.336" v="4197" actId="478"/>
          <ac:spMkLst>
            <pc:docMk/>
            <pc:sldMk cId="593072401" sldId="451"/>
            <ac:spMk id="9" creationId="{0848439C-5D20-8AD8-F6BB-9FB7C6FE050C}"/>
          </ac:spMkLst>
        </pc:spChg>
        <pc:spChg chg="add mod">
          <ac:chgData name="陆航 王" userId="104954bfc43e51bd" providerId="LiveId" clId="{55905C7E-8B1C-4901-B6CC-299A56BC23C7}" dt="2023-09-24T03:54:13.567" v="4900" actId="1076"/>
          <ac:spMkLst>
            <pc:docMk/>
            <pc:sldMk cId="593072401" sldId="451"/>
            <ac:spMk id="19" creationId="{220E5ECC-4AE2-9696-2E65-0E71BAFF86DC}"/>
          </ac:spMkLst>
        </pc:spChg>
        <pc:spChg chg="add del mod">
          <ac:chgData name="陆航 王" userId="104954bfc43e51bd" providerId="LiveId" clId="{55905C7E-8B1C-4901-B6CC-299A56BC23C7}" dt="2023-09-24T03:35:47.706" v="4707"/>
          <ac:spMkLst>
            <pc:docMk/>
            <pc:sldMk cId="593072401" sldId="451"/>
            <ac:spMk id="22" creationId="{30ECECEB-4461-033F-E1B2-4C07E72DDEFF}"/>
          </ac:spMkLst>
        </pc:spChg>
        <pc:spChg chg="add mod">
          <ac:chgData name="陆航 王" userId="104954bfc43e51bd" providerId="LiveId" clId="{55905C7E-8B1C-4901-B6CC-299A56BC23C7}" dt="2023-09-24T03:58:22.665" v="4950" actId="1076"/>
          <ac:spMkLst>
            <pc:docMk/>
            <pc:sldMk cId="593072401" sldId="451"/>
            <ac:spMk id="23" creationId="{7B27A7BC-15D9-DF28-45E3-50CB2BDE4C24}"/>
          </ac:spMkLst>
        </pc:spChg>
        <pc:spChg chg="add mod">
          <ac:chgData name="陆航 王" userId="104954bfc43e51bd" providerId="LiveId" clId="{55905C7E-8B1C-4901-B6CC-299A56BC23C7}" dt="2023-09-24T03:50:23.033" v="4858" actId="14100"/>
          <ac:spMkLst>
            <pc:docMk/>
            <pc:sldMk cId="593072401" sldId="451"/>
            <ac:spMk id="24" creationId="{AD4B26BF-381B-3FCC-5EE6-1D413D858735}"/>
          </ac:spMkLst>
        </pc:spChg>
        <pc:spChg chg="add mod">
          <ac:chgData name="陆航 王" userId="104954bfc43e51bd" providerId="LiveId" clId="{55905C7E-8B1C-4901-B6CC-299A56BC23C7}" dt="2023-09-24T03:53:36.910" v="4895" actId="164"/>
          <ac:spMkLst>
            <pc:docMk/>
            <pc:sldMk cId="593072401" sldId="451"/>
            <ac:spMk id="31" creationId="{8A30BD06-8B95-B3D9-CA0E-5126E9E22598}"/>
          </ac:spMkLst>
        </pc:spChg>
        <pc:spChg chg="add mod">
          <ac:chgData name="陆航 王" userId="104954bfc43e51bd" providerId="LiveId" clId="{55905C7E-8B1C-4901-B6CC-299A56BC23C7}" dt="2023-09-24T03:53:36.910" v="4895" actId="164"/>
          <ac:spMkLst>
            <pc:docMk/>
            <pc:sldMk cId="593072401" sldId="451"/>
            <ac:spMk id="32" creationId="{5518B8C8-5E9C-7D64-F4C3-5D89D7C0426D}"/>
          </ac:spMkLst>
        </pc:spChg>
        <pc:spChg chg="add mod">
          <ac:chgData name="陆航 王" userId="104954bfc43e51bd" providerId="LiveId" clId="{55905C7E-8B1C-4901-B6CC-299A56BC23C7}" dt="2023-09-24T03:53:36.910" v="4895" actId="164"/>
          <ac:spMkLst>
            <pc:docMk/>
            <pc:sldMk cId="593072401" sldId="451"/>
            <ac:spMk id="33" creationId="{DA2E8D44-F73F-75CA-D7A9-A39F39E23CEA}"/>
          </ac:spMkLst>
        </pc:spChg>
        <pc:spChg chg="add del mod">
          <ac:chgData name="陆航 王" userId="104954bfc43e51bd" providerId="LiveId" clId="{55905C7E-8B1C-4901-B6CC-299A56BC23C7}" dt="2023-09-24T03:52:20.038" v="4882" actId="478"/>
          <ac:spMkLst>
            <pc:docMk/>
            <pc:sldMk cId="593072401" sldId="451"/>
            <ac:spMk id="34" creationId="{BFF90513-851E-47CA-9AAB-33A21E6E363D}"/>
          </ac:spMkLst>
        </pc:spChg>
        <pc:spChg chg="add del mod">
          <ac:chgData name="陆航 王" userId="104954bfc43e51bd" providerId="LiveId" clId="{55905C7E-8B1C-4901-B6CC-299A56BC23C7}" dt="2023-09-24T03:52:20.038" v="4882" actId="478"/>
          <ac:spMkLst>
            <pc:docMk/>
            <pc:sldMk cId="593072401" sldId="451"/>
            <ac:spMk id="35" creationId="{FAB51067-6C65-1E38-347C-8C4FF6824CE2}"/>
          </ac:spMkLst>
        </pc:spChg>
        <pc:spChg chg="add del mod">
          <ac:chgData name="陆航 王" userId="104954bfc43e51bd" providerId="LiveId" clId="{55905C7E-8B1C-4901-B6CC-299A56BC23C7}" dt="2023-09-24T03:52:21.596" v="4883" actId="478"/>
          <ac:spMkLst>
            <pc:docMk/>
            <pc:sldMk cId="593072401" sldId="451"/>
            <ac:spMk id="36" creationId="{6C2832A7-C924-084A-041A-F788D1B22594}"/>
          </ac:spMkLst>
        </pc:spChg>
        <pc:spChg chg="add mod">
          <ac:chgData name="陆航 王" userId="104954bfc43e51bd" providerId="LiveId" clId="{55905C7E-8B1C-4901-B6CC-299A56BC23C7}" dt="2023-09-24T03:53:36.910" v="4895" actId="164"/>
          <ac:spMkLst>
            <pc:docMk/>
            <pc:sldMk cId="593072401" sldId="451"/>
            <ac:spMk id="37" creationId="{F2CF4A6E-010D-DFAD-C7C8-F4663CD520E0}"/>
          </ac:spMkLst>
        </pc:spChg>
        <pc:spChg chg="add mod">
          <ac:chgData name="陆航 王" userId="104954bfc43e51bd" providerId="LiveId" clId="{55905C7E-8B1C-4901-B6CC-299A56BC23C7}" dt="2023-09-24T03:53:36.910" v="4895" actId="164"/>
          <ac:spMkLst>
            <pc:docMk/>
            <pc:sldMk cId="593072401" sldId="451"/>
            <ac:spMk id="38" creationId="{10944E36-3038-708E-B950-9CDB4CF82FC7}"/>
          </ac:spMkLst>
        </pc:spChg>
        <pc:spChg chg="add mod">
          <ac:chgData name="陆航 王" userId="104954bfc43e51bd" providerId="LiveId" clId="{55905C7E-8B1C-4901-B6CC-299A56BC23C7}" dt="2023-09-24T03:53:36.910" v="4895" actId="164"/>
          <ac:spMkLst>
            <pc:docMk/>
            <pc:sldMk cId="593072401" sldId="451"/>
            <ac:spMk id="39" creationId="{02749B36-0D30-4607-E870-363A346CCBD1}"/>
          </ac:spMkLst>
        </pc:spChg>
        <pc:spChg chg="add mod">
          <ac:chgData name="陆航 王" userId="104954bfc43e51bd" providerId="LiveId" clId="{55905C7E-8B1C-4901-B6CC-299A56BC23C7}" dt="2023-09-24T03:53:36.910" v="4895" actId="164"/>
          <ac:spMkLst>
            <pc:docMk/>
            <pc:sldMk cId="593072401" sldId="451"/>
            <ac:spMk id="40" creationId="{B3B8A738-3CC5-C99B-3B85-1FCC6E0A97F6}"/>
          </ac:spMkLst>
        </pc:spChg>
        <pc:spChg chg="add mod">
          <ac:chgData name="陆航 王" userId="104954bfc43e51bd" providerId="LiveId" clId="{55905C7E-8B1C-4901-B6CC-299A56BC23C7}" dt="2023-09-24T03:53:36.910" v="4895" actId="164"/>
          <ac:spMkLst>
            <pc:docMk/>
            <pc:sldMk cId="593072401" sldId="451"/>
            <ac:spMk id="41" creationId="{F3E0D747-305E-0138-40E0-AA2067375C7B}"/>
          </ac:spMkLst>
        </pc:spChg>
        <pc:spChg chg="add mod">
          <ac:chgData name="陆航 王" userId="104954bfc43e51bd" providerId="LiveId" clId="{55905C7E-8B1C-4901-B6CC-299A56BC23C7}" dt="2023-09-24T03:53:36.910" v="4895" actId="164"/>
          <ac:spMkLst>
            <pc:docMk/>
            <pc:sldMk cId="593072401" sldId="451"/>
            <ac:spMk id="42" creationId="{E925D1FC-A0F0-FC74-CFED-6925EF845038}"/>
          </ac:spMkLst>
        </pc:spChg>
        <pc:spChg chg="add del mod">
          <ac:chgData name="陆航 王" userId="104954bfc43e51bd" providerId="LiveId" clId="{55905C7E-8B1C-4901-B6CC-299A56BC23C7}" dt="2023-09-24T03:52:38.927" v="4885" actId="478"/>
          <ac:spMkLst>
            <pc:docMk/>
            <pc:sldMk cId="593072401" sldId="451"/>
            <ac:spMk id="43" creationId="{3B591573-C1DC-407D-3791-66149A0F358E}"/>
          </ac:spMkLst>
        </pc:spChg>
        <pc:grpChg chg="add mod">
          <ac:chgData name="陆航 王" userId="104954bfc43e51bd" providerId="LiveId" clId="{55905C7E-8B1C-4901-B6CC-299A56BC23C7}" dt="2023-09-24T03:37:00.312" v="4729" actId="164"/>
          <ac:grpSpMkLst>
            <pc:docMk/>
            <pc:sldMk cId="593072401" sldId="451"/>
            <ac:grpSpMk id="18" creationId="{AFCE4350-141F-2A8D-7835-48C43915842D}"/>
          </ac:grpSpMkLst>
        </pc:grpChg>
        <pc:grpChg chg="add mod">
          <ac:chgData name="陆航 王" userId="104954bfc43e51bd" providerId="LiveId" clId="{55905C7E-8B1C-4901-B6CC-299A56BC23C7}" dt="2023-09-24T03:45:43.984" v="4837" actId="164"/>
          <ac:grpSpMkLst>
            <pc:docMk/>
            <pc:sldMk cId="593072401" sldId="451"/>
            <ac:grpSpMk id="25" creationId="{375B846B-FFE9-0E43-4BA1-D3FC824B325E}"/>
          </ac:grpSpMkLst>
        </pc:grpChg>
        <pc:grpChg chg="add mod">
          <ac:chgData name="陆航 王" userId="104954bfc43e51bd" providerId="LiveId" clId="{55905C7E-8B1C-4901-B6CC-299A56BC23C7}" dt="2023-09-24T03:50:48.911" v="4862" actId="1076"/>
          <ac:grpSpMkLst>
            <pc:docMk/>
            <pc:sldMk cId="593072401" sldId="451"/>
            <ac:grpSpMk id="26" creationId="{466F1821-AE4C-4703-9596-3B1449932863}"/>
          </ac:grpSpMkLst>
        </pc:grpChg>
        <pc:grpChg chg="add mod">
          <ac:chgData name="陆航 王" userId="104954bfc43e51bd" providerId="LiveId" clId="{55905C7E-8B1C-4901-B6CC-299A56BC23C7}" dt="2023-09-24T03:49:43.870" v="4849" actId="164"/>
          <ac:grpSpMkLst>
            <pc:docMk/>
            <pc:sldMk cId="593072401" sldId="451"/>
            <ac:grpSpMk id="28" creationId="{61F502D5-750C-2EF6-C952-6133E23F7ADE}"/>
          </ac:grpSpMkLst>
        </pc:grpChg>
        <pc:grpChg chg="add mod ord">
          <ac:chgData name="陆航 王" userId="104954bfc43e51bd" providerId="LiveId" clId="{55905C7E-8B1C-4901-B6CC-299A56BC23C7}" dt="2023-09-24T03:53:36.910" v="4895" actId="164"/>
          <ac:grpSpMkLst>
            <pc:docMk/>
            <pc:sldMk cId="593072401" sldId="451"/>
            <ac:grpSpMk id="30" creationId="{26FBD2D8-3DC0-C24D-813E-B7954A403483}"/>
          </ac:grpSpMkLst>
        </pc:grpChg>
        <pc:grpChg chg="add mod ord">
          <ac:chgData name="陆航 王" userId="104954bfc43e51bd" providerId="LiveId" clId="{55905C7E-8B1C-4901-B6CC-299A56BC23C7}" dt="2023-09-24T03:54:01.434" v="4898" actId="167"/>
          <ac:grpSpMkLst>
            <pc:docMk/>
            <pc:sldMk cId="593072401" sldId="451"/>
            <ac:grpSpMk id="44" creationId="{912699EA-7A5E-36B5-88A9-667A9DC4B77E}"/>
          </ac:grpSpMkLst>
        </pc:grpChg>
        <pc:picChg chg="del">
          <ac:chgData name="陆航 王" userId="104954bfc43e51bd" providerId="LiveId" clId="{55905C7E-8B1C-4901-B6CC-299A56BC23C7}" dt="2023-09-24T03:12:30.586" v="4194" actId="478"/>
          <ac:picMkLst>
            <pc:docMk/>
            <pc:sldMk cId="593072401" sldId="451"/>
            <ac:picMk id="5" creationId="{96FD644A-0CFE-9691-569D-84E2E056F930}"/>
          </ac:picMkLst>
        </pc:picChg>
        <pc:picChg chg="add del mod">
          <ac:chgData name="陆航 王" userId="104954bfc43e51bd" providerId="LiveId" clId="{55905C7E-8B1C-4901-B6CC-299A56BC23C7}" dt="2023-09-24T03:34:57.071" v="4694" actId="478"/>
          <ac:picMkLst>
            <pc:docMk/>
            <pc:sldMk cId="593072401" sldId="451"/>
            <ac:picMk id="7" creationId="{2DCD7356-C64C-7180-4CA3-FF83C831D48A}"/>
          </ac:picMkLst>
        </pc:picChg>
        <pc:picChg chg="add del mod modCrop">
          <ac:chgData name="陆航 王" userId="104954bfc43e51bd" providerId="LiveId" clId="{55905C7E-8B1C-4901-B6CC-299A56BC23C7}" dt="2023-09-24T03:24:27.638" v="4320" actId="478"/>
          <ac:picMkLst>
            <pc:docMk/>
            <pc:sldMk cId="593072401" sldId="451"/>
            <ac:picMk id="10" creationId="{BE139AB2-AEA1-5819-1FA5-240882B115B5}"/>
          </ac:picMkLst>
        </pc:picChg>
        <pc:picChg chg="add del mod ord">
          <ac:chgData name="陆航 王" userId="104954bfc43e51bd" providerId="LiveId" clId="{55905C7E-8B1C-4901-B6CC-299A56BC23C7}" dt="2023-09-24T03:27:36.615" v="4391"/>
          <ac:picMkLst>
            <pc:docMk/>
            <pc:sldMk cId="593072401" sldId="451"/>
            <ac:picMk id="11" creationId="{817E6902-D78C-798F-7885-1B6E1CBEA055}"/>
          </ac:picMkLst>
        </pc:picChg>
        <pc:picChg chg="add mod">
          <ac:chgData name="陆航 王" userId="104954bfc43e51bd" providerId="LiveId" clId="{55905C7E-8B1C-4901-B6CC-299A56BC23C7}" dt="2023-09-24T03:54:26.251" v="4901" actId="14100"/>
          <ac:picMkLst>
            <pc:docMk/>
            <pc:sldMk cId="593072401" sldId="451"/>
            <ac:picMk id="13" creationId="{A673D08D-7D4E-107A-1F0A-DC309D9A2F10}"/>
          </ac:picMkLst>
        </pc:picChg>
        <pc:picChg chg="add del mod">
          <ac:chgData name="陆航 王" userId="104954bfc43e51bd" providerId="LiveId" clId="{55905C7E-8B1C-4901-B6CC-299A56BC23C7}" dt="2023-09-24T03:29:47.320" v="4427" actId="478"/>
          <ac:picMkLst>
            <pc:docMk/>
            <pc:sldMk cId="593072401" sldId="451"/>
            <ac:picMk id="15" creationId="{71186527-20FB-DBF4-5E60-E1D3390654F2}"/>
          </ac:picMkLst>
        </pc:picChg>
        <pc:picChg chg="add mod">
          <ac:chgData name="陆航 王" userId="104954bfc43e51bd" providerId="LiveId" clId="{55905C7E-8B1C-4901-B6CC-299A56BC23C7}" dt="2023-09-24T03:54:06.838" v="4899" actId="1076"/>
          <ac:picMkLst>
            <pc:docMk/>
            <pc:sldMk cId="593072401" sldId="451"/>
            <ac:picMk id="17" creationId="{297ECA98-1138-5962-B76A-9687D4BD09D2}"/>
          </ac:picMkLst>
        </pc:picChg>
        <pc:picChg chg="add del mod">
          <ac:chgData name="陆航 王" userId="104954bfc43e51bd" providerId="LiveId" clId="{55905C7E-8B1C-4901-B6CC-299A56BC23C7}" dt="2023-09-24T03:42:59.600" v="4821" actId="478"/>
          <ac:picMkLst>
            <pc:docMk/>
            <pc:sldMk cId="593072401" sldId="451"/>
            <ac:picMk id="20" creationId="{E522DF3D-93A9-CE1C-D743-12D64B4E4F13}"/>
          </ac:picMkLst>
        </pc:picChg>
        <pc:picChg chg="add mod ord">
          <ac:chgData name="陆航 王" userId="104954bfc43e51bd" providerId="LiveId" clId="{55905C7E-8B1C-4901-B6CC-299A56BC23C7}" dt="2023-09-24T03:49:54.688" v="4851" actId="14100"/>
          <ac:picMkLst>
            <pc:docMk/>
            <pc:sldMk cId="593072401" sldId="451"/>
            <ac:picMk id="27" creationId="{93431897-1772-C976-21FE-46D3F2B5C0B7}"/>
          </ac:picMkLst>
        </pc:picChg>
        <pc:picChg chg="add mod">
          <ac:chgData name="陆航 王" userId="104954bfc43e51bd" providerId="LiveId" clId="{55905C7E-8B1C-4901-B6CC-299A56BC23C7}" dt="2023-09-24T03:49:57.891" v="4852" actId="14100"/>
          <ac:picMkLst>
            <pc:docMk/>
            <pc:sldMk cId="593072401" sldId="451"/>
            <ac:picMk id="29" creationId="{B1B2E01D-EFB7-CC04-6175-025E5B5AB081}"/>
          </ac:picMkLst>
        </pc:picChg>
        <pc:picChg chg="add del mod">
          <ac:chgData name="陆航 王" userId="104954bfc43e51bd" providerId="LiveId" clId="{55905C7E-8B1C-4901-B6CC-299A56BC23C7}" dt="2023-09-24T03:55:34.617" v="4903"/>
          <ac:picMkLst>
            <pc:docMk/>
            <pc:sldMk cId="593072401" sldId="451"/>
            <ac:picMk id="45" creationId="{85862C44-60C4-F60E-FD7C-89F32432C237}"/>
          </ac:picMkLst>
        </pc:picChg>
      </pc:sldChg>
      <pc:sldChg chg="modSp new del mod">
        <pc:chgData name="陆航 王" userId="104954bfc43e51bd" providerId="LiveId" clId="{55905C7E-8B1C-4901-B6CC-299A56BC23C7}" dt="2023-09-23T14:43:39.197" v="4180" actId="47"/>
        <pc:sldMkLst>
          <pc:docMk/>
          <pc:sldMk cId="3850448991" sldId="451"/>
        </pc:sldMkLst>
        <pc:spChg chg="mod">
          <ac:chgData name="陆航 王" userId="104954bfc43e51bd" providerId="LiveId" clId="{55905C7E-8B1C-4901-B6CC-299A56BC23C7}" dt="2023-09-23T14:43:10.029" v="4176" actId="12"/>
          <ac:spMkLst>
            <pc:docMk/>
            <pc:sldMk cId="3850448991" sldId="451"/>
            <ac:spMk id="3" creationId="{9F40050D-9990-3D9B-4173-D975C1BF6E0F}"/>
          </ac:spMkLst>
        </pc:spChg>
        <pc:spChg chg="mod">
          <ac:chgData name="陆航 王" userId="104954bfc43e51bd" providerId="LiveId" clId="{55905C7E-8B1C-4901-B6CC-299A56BC23C7}" dt="2023-09-23T14:43:01.142" v="4173" actId="27636"/>
          <ac:spMkLst>
            <pc:docMk/>
            <pc:sldMk cId="3850448991" sldId="451"/>
            <ac:spMk id="4" creationId="{4215471F-9540-B20A-AE1A-31698C2E7F47}"/>
          </ac:spMkLst>
        </pc:spChg>
      </pc:sldChg>
      <pc:sldChg chg="modSp add mod modAnim">
        <pc:chgData name="陆航 王" userId="104954bfc43e51bd" providerId="LiveId" clId="{55905C7E-8B1C-4901-B6CC-299A56BC23C7}" dt="2023-09-24T12:38:26.286" v="10868"/>
        <pc:sldMkLst>
          <pc:docMk/>
          <pc:sldMk cId="870065882" sldId="452"/>
        </pc:sldMkLst>
        <pc:spChg chg="mod">
          <ac:chgData name="陆航 王" userId="104954bfc43e51bd" providerId="LiveId" clId="{55905C7E-8B1C-4901-B6CC-299A56BC23C7}" dt="2023-09-24T04:33:16.424" v="6475" actId="20577"/>
          <ac:spMkLst>
            <pc:docMk/>
            <pc:sldMk cId="870065882" sldId="452"/>
            <ac:spMk id="2" creationId="{86A14318-9A87-C4FA-B1F3-E7A81CB2B232}"/>
          </ac:spMkLst>
        </pc:spChg>
        <pc:spChg chg="mod">
          <ac:chgData name="陆航 王" userId="104954bfc43e51bd" providerId="LiveId" clId="{55905C7E-8B1C-4901-B6CC-299A56BC23C7}" dt="2023-09-24T04:01:28.879" v="5067" actId="20577"/>
          <ac:spMkLst>
            <pc:docMk/>
            <pc:sldMk cId="870065882" sldId="452"/>
            <ac:spMk id="3" creationId="{41761F49-E1C7-3B89-3676-6AD135CDE50E}"/>
          </ac:spMkLst>
        </pc:spChg>
      </pc:sldChg>
      <pc:sldChg chg="addSp delSp modSp add del mod delAnim modAnim">
        <pc:chgData name="陆航 王" userId="104954bfc43e51bd" providerId="LiveId" clId="{55905C7E-8B1C-4901-B6CC-299A56BC23C7}" dt="2023-09-24T03:56:46.236" v="4930" actId="47"/>
        <pc:sldMkLst>
          <pc:docMk/>
          <pc:sldMk cId="2737163863" sldId="452"/>
        </pc:sldMkLst>
        <pc:spChg chg="mod">
          <ac:chgData name="陆航 王" userId="104954bfc43e51bd" providerId="LiveId" clId="{55905C7E-8B1C-4901-B6CC-299A56BC23C7}" dt="2023-09-24T03:56:02.713" v="4914" actId="14100"/>
          <ac:spMkLst>
            <pc:docMk/>
            <pc:sldMk cId="2737163863" sldId="452"/>
            <ac:spMk id="3" creationId="{86403130-01EC-A3C6-7E4A-1AE7762009D5}"/>
          </ac:spMkLst>
        </pc:spChg>
        <pc:spChg chg="del">
          <ac:chgData name="陆航 王" userId="104954bfc43e51bd" providerId="LiveId" clId="{55905C7E-8B1C-4901-B6CC-299A56BC23C7}" dt="2023-09-24T03:33:58.236" v="4569" actId="478"/>
          <ac:spMkLst>
            <pc:docMk/>
            <pc:sldMk cId="2737163863" sldId="452"/>
            <ac:spMk id="11" creationId="{FF2CC6B3-97AF-A519-37F9-E92F589E0417}"/>
          </ac:spMkLst>
        </pc:spChg>
        <pc:picChg chg="add del mod modCrop">
          <ac:chgData name="陆航 王" userId="104954bfc43e51bd" providerId="LiveId" clId="{55905C7E-8B1C-4901-B6CC-299A56BC23C7}" dt="2023-09-24T03:56:42.725" v="4928" actId="21"/>
          <ac:picMkLst>
            <pc:docMk/>
            <pc:sldMk cId="2737163863" sldId="452"/>
            <ac:picMk id="4" creationId="{43FBB3CD-6AF7-D011-4BD7-2A03FB0B0554}"/>
          </ac:picMkLst>
        </pc:picChg>
        <pc:picChg chg="del">
          <ac:chgData name="陆航 王" userId="104954bfc43e51bd" providerId="LiveId" clId="{55905C7E-8B1C-4901-B6CC-299A56BC23C7}" dt="2023-09-24T03:33:56.648" v="4568" actId="478"/>
          <ac:picMkLst>
            <pc:docMk/>
            <pc:sldMk cId="2737163863" sldId="452"/>
            <ac:picMk id="5" creationId="{96FD644A-0CFE-9691-569D-84E2E056F930}"/>
          </ac:picMkLst>
        </pc:picChg>
        <pc:picChg chg="del mod modCrop">
          <ac:chgData name="陆航 王" userId="104954bfc43e51bd" providerId="LiveId" clId="{55905C7E-8B1C-4901-B6CC-299A56BC23C7}" dt="2023-09-24T03:56:42.725" v="4928" actId="21"/>
          <ac:picMkLst>
            <pc:docMk/>
            <pc:sldMk cId="2737163863" sldId="452"/>
            <ac:picMk id="12" creationId="{86FE4D5D-1231-ACAD-D9BB-3348A1DD43E7}"/>
          </ac:picMkLst>
        </pc:picChg>
      </pc:sldChg>
      <pc:sldChg chg="addSp delSp modSp new mod">
        <pc:chgData name="陆航 王" userId="104954bfc43e51bd" providerId="LiveId" clId="{55905C7E-8B1C-4901-B6CC-299A56BC23C7}" dt="2023-09-24T12:37:23.100" v="10859" actId="20577"/>
        <pc:sldMkLst>
          <pc:docMk/>
          <pc:sldMk cId="1693155870" sldId="453"/>
        </pc:sldMkLst>
        <pc:spChg chg="mod">
          <ac:chgData name="陆航 王" userId="104954bfc43e51bd" providerId="LiveId" clId="{55905C7E-8B1C-4901-B6CC-299A56BC23C7}" dt="2023-09-24T04:01:36.093" v="5070" actId="20577"/>
          <ac:spMkLst>
            <pc:docMk/>
            <pc:sldMk cId="1693155870" sldId="453"/>
            <ac:spMk id="2" creationId="{13C4FDCE-A82D-0924-54AC-F3013E6CA0E2}"/>
          </ac:spMkLst>
        </pc:spChg>
        <pc:spChg chg="mod">
          <ac:chgData name="陆航 王" userId="104954bfc43e51bd" providerId="LiveId" clId="{55905C7E-8B1C-4901-B6CC-299A56BC23C7}" dt="2023-09-24T04:13:17.443" v="5182" actId="1076"/>
          <ac:spMkLst>
            <pc:docMk/>
            <pc:sldMk cId="1693155870" sldId="453"/>
            <ac:spMk id="3" creationId="{4171CDDE-602E-E170-55EF-4C81211BCA91}"/>
          </ac:spMkLst>
        </pc:spChg>
        <pc:spChg chg="add del">
          <ac:chgData name="陆航 王" userId="104954bfc43e51bd" providerId="LiveId" clId="{55905C7E-8B1C-4901-B6CC-299A56BC23C7}" dt="2023-09-24T04:06:52.799" v="5081"/>
          <ac:spMkLst>
            <pc:docMk/>
            <pc:sldMk cId="1693155870" sldId="453"/>
            <ac:spMk id="4" creationId="{2C61E573-D767-EBDE-D055-5AC32BFEA6B4}"/>
          </ac:spMkLst>
        </pc:spChg>
        <pc:spChg chg="add mod">
          <ac:chgData name="陆航 王" userId="104954bfc43e51bd" providerId="LiveId" clId="{55905C7E-8B1C-4901-B6CC-299A56BC23C7}" dt="2023-09-24T12:37:23.100" v="10859" actId="20577"/>
          <ac:spMkLst>
            <pc:docMk/>
            <pc:sldMk cId="1693155870" sldId="453"/>
            <ac:spMk id="7" creationId="{1A53ED9F-A0A4-7CE8-C8D7-3145DB055151}"/>
          </ac:spMkLst>
        </pc:spChg>
        <pc:spChg chg="add del mod">
          <ac:chgData name="陆航 王" userId="104954bfc43e51bd" providerId="LiveId" clId="{55905C7E-8B1C-4901-B6CC-299A56BC23C7}" dt="2023-09-24T04:12:08.994" v="5154"/>
          <ac:spMkLst>
            <pc:docMk/>
            <pc:sldMk cId="1693155870" sldId="453"/>
            <ac:spMk id="10" creationId="{954A3871-22F4-548F-CB6C-423842AD7B4A}"/>
          </ac:spMkLst>
        </pc:spChg>
        <pc:graphicFrameChg chg="add del mod">
          <ac:chgData name="陆航 王" userId="104954bfc43e51bd" providerId="LiveId" clId="{55905C7E-8B1C-4901-B6CC-299A56BC23C7}" dt="2023-09-24T04:06:46.131" v="5080"/>
          <ac:graphicFrameMkLst>
            <pc:docMk/>
            <pc:sldMk cId="1693155870" sldId="453"/>
            <ac:graphicFrameMk id="5" creationId="{C84CCF90-32F1-101E-9925-3DF2B5DC8825}"/>
          </ac:graphicFrameMkLst>
        </pc:graphicFrameChg>
        <pc:graphicFrameChg chg="add del mod modGraphic">
          <ac:chgData name="陆航 王" userId="104954bfc43e51bd" providerId="LiveId" clId="{55905C7E-8B1C-4901-B6CC-299A56BC23C7}" dt="2023-09-24T04:12:00.466" v="5153" actId="478"/>
          <ac:graphicFrameMkLst>
            <pc:docMk/>
            <pc:sldMk cId="1693155870" sldId="453"/>
            <ac:graphicFrameMk id="6" creationId="{618CDA9A-9483-288D-DE90-AF2E7418019C}"/>
          </ac:graphicFrameMkLst>
        </pc:graphicFrameChg>
        <pc:graphicFrameChg chg="add del mod">
          <ac:chgData name="陆航 王" userId="104954bfc43e51bd" providerId="LiveId" clId="{55905C7E-8B1C-4901-B6CC-299A56BC23C7}" dt="2023-09-24T04:12:13.064" v="5156" actId="478"/>
          <ac:graphicFrameMkLst>
            <pc:docMk/>
            <pc:sldMk cId="1693155870" sldId="453"/>
            <ac:graphicFrameMk id="8" creationId="{2996042E-DFEE-2E0C-F835-80BB367362E4}"/>
          </ac:graphicFrameMkLst>
        </pc:graphicFrameChg>
        <pc:graphicFrameChg chg="add mod modGraphic">
          <ac:chgData name="陆航 王" userId="104954bfc43e51bd" providerId="LiveId" clId="{55905C7E-8B1C-4901-B6CC-299A56BC23C7}" dt="2023-09-24T04:14:36.078" v="5191" actId="403"/>
          <ac:graphicFrameMkLst>
            <pc:docMk/>
            <pc:sldMk cId="1693155870" sldId="453"/>
            <ac:graphicFrameMk id="11" creationId="{4ED81BCC-C63B-BC02-294E-8CA256A2B6FE}"/>
          </ac:graphicFrameMkLst>
        </pc:graphicFrameChg>
      </pc:sldChg>
      <pc:sldChg chg="addSp delSp modSp add mod">
        <pc:chgData name="陆航 王" userId="104954bfc43e51bd" providerId="LiveId" clId="{55905C7E-8B1C-4901-B6CC-299A56BC23C7}" dt="2023-09-25T14:22:36.989" v="12525" actId="14100"/>
        <pc:sldMkLst>
          <pc:docMk/>
          <pc:sldMk cId="750243057" sldId="454"/>
        </pc:sldMkLst>
        <pc:spChg chg="add del mod">
          <ac:chgData name="陆航 王" userId="104954bfc43e51bd" providerId="LiveId" clId="{55905C7E-8B1C-4901-B6CC-299A56BC23C7}" dt="2023-09-25T14:22:36.989" v="12525" actId="14100"/>
          <ac:spMkLst>
            <pc:docMk/>
            <pc:sldMk cId="750243057" sldId="454"/>
            <ac:spMk id="3" creationId="{4171CDDE-602E-E170-55EF-4C81211BCA91}"/>
          </ac:spMkLst>
        </pc:spChg>
        <pc:spChg chg="add del mod">
          <ac:chgData name="陆航 王" userId="104954bfc43e51bd" providerId="LiveId" clId="{55905C7E-8B1C-4901-B6CC-299A56BC23C7}" dt="2023-09-24T04:19:25.221" v="5789" actId="478"/>
          <ac:spMkLst>
            <pc:docMk/>
            <pc:sldMk cId="750243057" sldId="454"/>
            <ac:spMk id="5" creationId="{C5D26A46-8DFF-8D12-0C6B-D9C5AC146435}"/>
          </ac:spMkLst>
        </pc:spChg>
        <pc:spChg chg="mod">
          <ac:chgData name="陆航 王" userId="104954bfc43e51bd" providerId="LiveId" clId="{55905C7E-8B1C-4901-B6CC-299A56BC23C7}" dt="2023-09-25T14:22:27.438" v="12523" actId="113"/>
          <ac:spMkLst>
            <pc:docMk/>
            <pc:sldMk cId="750243057" sldId="454"/>
            <ac:spMk id="7" creationId="{1A53ED9F-A0A4-7CE8-C8D7-3145DB055151}"/>
          </ac:spMkLst>
        </pc:spChg>
        <pc:spChg chg="add del mod">
          <ac:chgData name="陆航 王" userId="104954bfc43e51bd" providerId="LiveId" clId="{55905C7E-8B1C-4901-B6CC-299A56BC23C7}" dt="2023-09-24T04:21:53.399" v="5883" actId="478"/>
          <ac:spMkLst>
            <pc:docMk/>
            <pc:sldMk cId="750243057" sldId="454"/>
            <ac:spMk id="8" creationId="{8B89A161-8119-8FCA-5B5F-D940BE14E552}"/>
          </ac:spMkLst>
        </pc:spChg>
        <pc:spChg chg="add del mod">
          <ac:chgData name="陆航 王" userId="104954bfc43e51bd" providerId="LiveId" clId="{55905C7E-8B1C-4901-B6CC-299A56BC23C7}" dt="2023-09-24T04:21:54.900" v="5885" actId="478"/>
          <ac:spMkLst>
            <pc:docMk/>
            <pc:sldMk cId="750243057" sldId="454"/>
            <ac:spMk id="10" creationId="{1BF83116-3719-294C-9625-F5C292BB80E4}"/>
          </ac:spMkLst>
        </pc:spChg>
        <pc:graphicFrameChg chg="del">
          <ac:chgData name="陆航 王" userId="104954bfc43e51bd" providerId="LiveId" clId="{55905C7E-8B1C-4901-B6CC-299A56BC23C7}" dt="2023-09-24T04:19:16.915" v="5787" actId="478"/>
          <ac:graphicFrameMkLst>
            <pc:docMk/>
            <pc:sldMk cId="750243057" sldId="454"/>
            <ac:graphicFrameMk id="11" creationId="{4ED81BCC-C63B-BC02-294E-8CA256A2B6FE}"/>
          </ac:graphicFrameMkLst>
        </pc:graphicFrameChg>
      </pc:sldChg>
      <pc:sldChg chg="modSp add mod">
        <pc:chgData name="陆航 王" userId="104954bfc43e51bd" providerId="LiveId" clId="{55905C7E-8B1C-4901-B6CC-299A56BC23C7}" dt="2023-09-24T12:08:41.250" v="8616" actId="20577"/>
        <pc:sldMkLst>
          <pc:docMk/>
          <pc:sldMk cId="3856923377" sldId="455"/>
        </pc:sldMkLst>
        <pc:spChg chg="mod">
          <ac:chgData name="陆航 王" userId="104954bfc43e51bd" providerId="LiveId" clId="{55905C7E-8B1C-4901-B6CC-299A56BC23C7}" dt="2023-09-24T12:08:41.250" v="8616" actId="20577"/>
          <ac:spMkLst>
            <pc:docMk/>
            <pc:sldMk cId="3856923377" sldId="455"/>
            <ac:spMk id="4" creationId="{8DB87689-96B8-8588-42B8-87D638920AE5}"/>
          </ac:spMkLst>
        </pc:spChg>
        <pc:spChg chg="mod">
          <ac:chgData name="陆航 王" userId="104954bfc43e51bd" providerId="LiveId" clId="{55905C7E-8B1C-4901-B6CC-299A56BC23C7}" dt="2023-09-24T04:34:12.857" v="6490" actId="20577"/>
          <ac:spMkLst>
            <pc:docMk/>
            <pc:sldMk cId="3856923377" sldId="455"/>
            <ac:spMk id="21" creationId="{609436D0-E358-44E2-8265-159769DAAAE6}"/>
          </ac:spMkLst>
        </pc:spChg>
        <pc:spChg chg="mod">
          <ac:chgData name="陆航 王" userId="104954bfc43e51bd" providerId="LiveId" clId="{55905C7E-8B1C-4901-B6CC-299A56BC23C7}" dt="2023-09-24T04:34:26.043" v="6522" actId="20577"/>
          <ac:spMkLst>
            <pc:docMk/>
            <pc:sldMk cId="3856923377" sldId="455"/>
            <ac:spMk id="22" creationId="{D1BDE5D6-B925-4BAD-9241-AAC1F1FC3EBA}"/>
          </ac:spMkLst>
        </pc:spChg>
      </pc:sldChg>
      <pc:sldChg chg="modSp add mod">
        <pc:chgData name="陆航 王" userId="104954bfc43e51bd" providerId="LiveId" clId="{55905C7E-8B1C-4901-B6CC-299A56BC23C7}" dt="2023-09-24T12:24:35.147" v="10458" actId="14100"/>
        <pc:sldMkLst>
          <pc:docMk/>
          <pc:sldMk cId="1044736485" sldId="456"/>
        </pc:sldMkLst>
        <pc:spChg chg="mod">
          <ac:chgData name="陆航 王" userId="104954bfc43e51bd" providerId="LiveId" clId="{55905C7E-8B1C-4901-B6CC-299A56BC23C7}" dt="2023-09-24T12:24:35.147" v="10458" actId="14100"/>
          <ac:spMkLst>
            <pc:docMk/>
            <pc:sldMk cId="1044736485" sldId="456"/>
            <ac:spMk id="4" creationId="{8DB87689-96B8-8588-42B8-87D638920AE5}"/>
          </ac:spMkLst>
        </pc:spChg>
      </pc:sldChg>
      <pc:sldChg chg="modSp new del mod">
        <pc:chgData name="陆航 王" userId="104954bfc43e51bd" providerId="LiveId" clId="{55905C7E-8B1C-4901-B6CC-299A56BC23C7}" dt="2023-09-24T09:34:48.965" v="6773" actId="47"/>
        <pc:sldMkLst>
          <pc:docMk/>
          <pc:sldMk cId="418958624" sldId="457"/>
        </pc:sldMkLst>
        <pc:spChg chg="mod">
          <ac:chgData name="陆航 王" userId="104954bfc43e51bd" providerId="LiveId" clId="{55905C7E-8B1C-4901-B6CC-299A56BC23C7}" dt="2023-09-24T09:34:41.453" v="6768"/>
          <ac:spMkLst>
            <pc:docMk/>
            <pc:sldMk cId="418958624" sldId="457"/>
            <ac:spMk id="2" creationId="{957E0BDB-9791-3801-E8EC-25477B5EC68A}"/>
          </ac:spMkLst>
        </pc:spChg>
      </pc:sldChg>
      <pc:sldChg chg="addSp delSp modSp new add del mod ord">
        <pc:chgData name="陆航 王" userId="104954bfc43e51bd" providerId="LiveId" clId="{55905C7E-8B1C-4901-B6CC-299A56BC23C7}" dt="2023-09-25T14:24:15.374" v="12577" actId="207"/>
        <pc:sldMkLst>
          <pc:docMk/>
          <pc:sldMk cId="995378995" sldId="458"/>
        </pc:sldMkLst>
        <pc:spChg chg="mod">
          <ac:chgData name="陆航 王" userId="104954bfc43e51bd" providerId="LiveId" clId="{55905C7E-8B1C-4901-B6CC-299A56BC23C7}" dt="2023-09-24T09:34:56.167" v="6775" actId="20577"/>
          <ac:spMkLst>
            <pc:docMk/>
            <pc:sldMk cId="995378995" sldId="458"/>
            <ac:spMk id="2" creationId="{2E74B564-7B7C-2A62-283C-CAC294D0E5A3}"/>
          </ac:spMkLst>
        </pc:spChg>
        <pc:spChg chg="mod">
          <ac:chgData name="陆航 王" userId="104954bfc43e51bd" providerId="LiveId" clId="{55905C7E-8B1C-4901-B6CC-299A56BC23C7}" dt="2023-09-25T14:24:15.374" v="12577" actId="207"/>
          <ac:spMkLst>
            <pc:docMk/>
            <pc:sldMk cId="995378995" sldId="458"/>
            <ac:spMk id="3" creationId="{F8A4E798-8C7E-FB4A-ACAA-60B2249EA593}"/>
          </ac:spMkLst>
        </pc:spChg>
        <pc:spChg chg="del mod">
          <ac:chgData name="陆航 王" userId="104954bfc43e51bd" providerId="LiveId" clId="{55905C7E-8B1C-4901-B6CC-299A56BC23C7}" dt="2023-09-24T12:00:32.671" v="8447"/>
          <ac:spMkLst>
            <pc:docMk/>
            <pc:sldMk cId="995378995" sldId="458"/>
            <ac:spMk id="4" creationId="{DBA0698A-3CD5-E105-2E86-4C70B08C9AE8}"/>
          </ac:spMkLst>
        </pc:spChg>
        <pc:spChg chg="add del mod">
          <ac:chgData name="陆航 王" userId="104954bfc43e51bd" providerId="LiveId" clId="{55905C7E-8B1C-4901-B6CC-299A56BC23C7}" dt="2023-09-24T12:01:55.484" v="8522" actId="478"/>
          <ac:spMkLst>
            <pc:docMk/>
            <pc:sldMk cId="995378995" sldId="458"/>
            <ac:spMk id="7" creationId="{76FE365F-5A4F-14AC-CB2F-FB29D1D59342}"/>
          </ac:spMkLst>
        </pc:spChg>
        <pc:spChg chg="add del mod">
          <ac:chgData name="陆航 王" userId="104954bfc43e51bd" providerId="LiveId" clId="{55905C7E-8B1C-4901-B6CC-299A56BC23C7}" dt="2023-09-24T12:01:43.328" v="8516"/>
          <ac:spMkLst>
            <pc:docMk/>
            <pc:sldMk cId="995378995" sldId="458"/>
            <ac:spMk id="8" creationId="{FEDE14EB-AF34-2BE1-0227-DA80DF3E8709}"/>
          </ac:spMkLst>
        </pc:spChg>
        <pc:spChg chg="add del mod">
          <ac:chgData name="陆航 王" userId="104954bfc43e51bd" providerId="LiveId" clId="{55905C7E-8B1C-4901-B6CC-299A56BC23C7}" dt="2023-09-24T12:01:45.157" v="8518"/>
          <ac:spMkLst>
            <pc:docMk/>
            <pc:sldMk cId="995378995" sldId="458"/>
            <ac:spMk id="9" creationId="{C4740EF1-68DC-DD1B-28BB-C87519ABDF14}"/>
          </ac:spMkLst>
        </pc:spChg>
        <pc:spChg chg="add mod">
          <ac:chgData name="陆航 王" userId="104954bfc43e51bd" providerId="LiveId" clId="{55905C7E-8B1C-4901-B6CC-299A56BC23C7}" dt="2023-09-24T12:01:51.349" v="8520" actId="164"/>
          <ac:spMkLst>
            <pc:docMk/>
            <pc:sldMk cId="995378995" sldId="458"/>
            <ac:spMk id="11" creationId="{AFD65C76-DA28-5C2E-A161-01F4481F7278}"/>
          </ac:spMkLst>
        </pc:spChg>
        <pc:spChg chg="add del mod">
          <ac:chgData name="陆航 王" userId="104954bfc43e51bd" providerId="LiveId" clId="{55905C7E-8B1C-4901-B6CC-299A56BC23C7}" dt="2023-09-24T12:01:58.345" v="8524" actId="478"/>
          <ac:spMkLst>
            <pc:docMk/>
            <pc:sldMk cId="995378995" sldId="458"/>
            <ac:spMk id="14" creationId="{EFC8399B-EA9E-1DF1-B431-A7052808BCA1}"/>
          </ac:spMkLst>
        </pc:spChg>
        <pc:spChg chg="add mod">
          <ac:chgData name="陆航 王" userId="104954bfc43e51bd" providerId="LiveId" clId="{55905C7E-8B1C-4901-B6CC-299A56BC23C7}" dt="2023-09-24T12:08:28.339" v="8615" actId="1076"/>
          <ac:spMkLst>
            <pc:docMk/>
            <pc:sldMk cId="995378995" sldId="458"/>
            <ac:spMk id="15" creationId="{F02B01EC-5654-2AB7-F6CE-1974CEA9D1F0}"/>
          </ac:spMkLst>
        </pc:spChg>
        <pc:grpChg chg="add mod">
          <ac:chgData name="陆航 王" userId="104954bfc43e51bd" providerId="LiveId" clId="{55905C7E-8B1C-4901-B6CC-299A56BC23C7}" dt="2023-09-24T12:14:38.338" v="9523" actId="1076"/>
          <ac:grpSpMkLst>
            <pc:docMk/>
            <pc:sldMk cId="995378995" sldId="458"/>
            <ac:grpSpMk id="12" creationId="{5BCA21F8-1142-72B8-82FD-697DD7234E78}"/>
          </ac:grpSpMkLst>
        </pc:grpChg>
        <pc:picChg chg="add del mod modCrop">
          <ac:chgData name="陆航 王" userId="104954bfc43e51bd" providerId="LiveId" clId="{55905C7E-8B1C-4901-B6CC-299A56BC23C7}" dt="2023-09-24T12:01:55.484" v="8522" actId="478"/>
          <ac:picMkLst>
            <pc:docMk/>
            <pc:sldMk cId="995378995" sldId="458"/>
            <ac:picMk id="6" creationId="{8C5F8568-8332-AA8D-CE4C-0ED02FD6C663}"/>
          </ac:picMkLst>
        </pc:picChg>
        <pc:picChg chg="add mod">
          <ac:chgData name="陆航 王" userId="104954bfc43e51bd" providerId="LiveId" clId="{55905C7E-8B1C-4901-B6CC-299A56BC23C7}" dt="2023-09-24T12:14:41.499" v="9524" actId="14100"/>
          <ac:picMkLst>
            <pc:docMk/>
            <pc:sldMk cId="995378995" sldId="458"/>
            <ac:picMk id="10" creationId="{12394443-D7B7-D850-22AD-1916FBF1284C}"/>
          </ac:picMkLst>
        </pc:picChg>
        <pc:picChg chg="add mod">
          <ac:chgData name="陆航 王" userId="104954bfc43e51bd" providerId="LiveId" clId="{55905C7E-8B1C-4901-B6CC-299A56BC23C7}" dt="2023-09-24T12:08:26.540" v="8614" actId="1076"/>
          <ac:picMkLst>
            <pc:docMk/>
            <pc:sldMk cId="995378995" sldId="458"/>
            <ac:picMk id="17" creationId="{97144E6E-1CD3-0B79-AC14-A12E2ED8E58A}"/>
          </ac:picMkLst>
        </pc:picChg>
      </pc:sldChg>
      <pc:sldChg chg="new del">
        <pc:chgData name="陆航 王" userId="104954bfc43e51bd" providerId="LiveId" clId="{55905C7E-8B1C-4901-B6CC-299A56BC23C7}" dt="2023-09-24T12:08:48.537" v="8623" actId="47"/>
        <pc:sldMkLst>
          <pc:docMk/>
          <pc:sldMk cId="1246275842" sldId="459"/>
        </pc:sldMkLst>
      </pc:sldChg>
      <pc:sldChg chg="new del">
        <pc:chgData name="陆航 王" userId="104954bfc43e51bd" providerId="LiveId" clId="{55905C7E-8B1C-4901-B6CC-299A56BC23C7}" dt="2023-09-24T09:40:03.164" v="6873" actId="47"/>
        <pc:sldMkLst>
          <pc:docMk/>
          <pc:sldMk cId="1221521077" sldId="460"/>
        </pc:sldMkLst>
      </pc:sldChg>
      <pc:sldChg chg="addSp delSp modSp new mod ord delAnim modAnim">
        <pc:chgData name="陆航 王" userId="104954bfc43e51bd" providerId="LiveId" clId="{55905C7E-8B1C-4901-B6CC-299A56BC23C7}" dt="2023-09-25T14:23:03.361" v="12527"/>
        <pc:sldMkLst>
          <pc:docMk/>
          <pc:sldMk cId="1530738120" sldId="460"/>
        </pc:sldMkLst>
        <pc:spChg chg="mod">
          <ac:chgData name="陆航 王" userId="104954bfc43e51bd" providerId="LiveId" clId="{55905C7E-8B1C-4901-B6CC-299A56BC23C7}" dt="2023-09-24T09:40:18.714" v="6886"/>
          <ac:spMkLst>
            <pc:docMk/>
            <pc:sldMk cId="1530738120" sldId="460"/>
            <ac:spMk id="2" creationId="{59F37F8E-A23B-1191-DA83-E0871BDD8FDB}"/>
          </ac:spMkLst>
        </pc:spChg>
        <pc:spChg chg="add del mod">
          <ac:chgData name="陆航 王" userId="104954bfc43e51bd" providerId="LiveId" clId="{55905C7E-8B1C-4901-B6CC-299A56BC23C7}" dt="2023-09-24T11:43:47.687" v="7718" actId="20577"/>
          <ac:spMkLst>
            <pc:docMk/>
            <pc:sldMk cId="1530738120" sldId="460"/>
            <ac:spMk id="3" creationId="{3DBBD429-5A05-B235-E835-200D58638BD9}"/>
          </ac:spMkLst>
        </pc:spChg>
        <pc:spChg chg="add del mod">
          <ac:chgData name="陆航 王" userId="104954bfc43e51bd" providerId="LiveId" clId="{55905C7E-8B1C-4901-B6CC-299A56BC23C7}" dt="2023-09-24T11:17:57.209" v="6896"/>
          <ac:spMkLst>
            <pc:docMk/>
            <pc:sldMk cId="1530738120" sldId="460"/>
            <ac:spMk id="4" creationId="{73751700-9D14-A840-51B7-E7D448A3538C}"/>
          </ac:spMkLst>
        </pc:spChg>
        <pc:spChg chg="del">
          <ac:chgData name="陆航 王" userId="104954bfc43e51bd" providerId="LiveId" clId="{55905C7E-8B1C-4901-B6CC-299A56BC23C7}" dt="2023-09-24T09:41:51.186" v="6891" actId="478"/>
          <ac:spMkLst>
            <pc:docMk/>
            <pc:sldMk cId="1530738120" sldId="460"/>
            <ac:spMk id="4" creationId="{AD1881EF-BE25-D7F9-E1A7-758F85B868FF}"/>
          </ac:spMkLst>
        </pc:spChg>
        <pc:spChg chg="add mod">
          <ac:chgData name="陆航 王" userId="104954bfc43e51bd" providerId="LiveId" clId="{55905C7E-8B1C-4901-B6CC-299A56BC23C7}" dt="2023-09-24T11:38:34.199" v="7503" actId="164"/>
          <ac:spMkLst>
            <pc:docMk/>
            <pc:sldMk cId="1530738120" sldId="460"/>
            <ac:spMk id="10" creationId="{0A789A0D-E1F2-8BDF-150D-6BFFBDA484BC}"/>
          </ac:spMkLst>
        </pc:spChg>
        <pc:spChg chg="add mod topLvl">
          <ac:chgData name="陆航 王" userId="104954bfc43e51bd" providerId="LiveId" clId="{55905C7E-8B1C-4901-B6CC-299A56BC23C7}" dt="2023-09-24T11:45:07.726" v="7798" actId="164"/>
          <ac:spMkLst>
            <pc:docMk/>
            <pc:sldMk cId="1530738120" sldId="460"/>
            <ac:spMk id="14" creationId="{F9AAAFDB-1100-6834-AA09-65B63EF4D6C9}"/>
          </ac:spMkLst>
        </pc:spChg>
        <pc:spChg chg="add mod">
          <ac:chgData name="陆航 王" userId="104954bfc43e51bd" providerId="LiveId" clId="{55905C7E-8B1C-4901-B6CC-299A56BC23C7}" dt="2023-09-24T11:42:17.906" v="7680" actId="164"/>
          <ac:spMkLst>
            <pc:docMk/>
            <pc:sldMk cId="1530738120" sldId="460"/>
            <ac:spMk id="18" creationId="{0CAF69E4-F135-A08E-5973-D9301BB5600C}"/>
          </ac:spMkLst>
        </pc:spChg>
        <pc:grpChg chg="add mod">
          <ac:chgData name="陆航 王" userId="104954bfc43e51bd" providerId="LiveId" clId="{55905C7E-8B1C-4901-B6CC-299A56BC23C7}" dt="2023-09-24T11:38:34.199" v="7503" actId="164"/>
          <ac:grpSpMkLst>
            <pc:docMk/>
            <pc:sldMk cId="1530738120" sldId="460"/>
            <ac:grpSpMk id="5" creationId="{9D57DD8B-27AE-7AAA-5770-83B17BC2F2C5}"/>
          </ac:grpSpMkLst>
        </pc:grpChg>
        <pc:grpChg chg="add mod">
          <ac:chgData name="陆航 王" userId="104954bfc43e51bd" providerId="LiveId" clId="{55905C7E-8B1C-4901-B6CC-299A56BC23C7}" dt="2023-09-24T11:38:34.199" v="7503" actId="164"/>
          <ac:grpSpMkLst>
            <pc:docMk/>
            <pc:sldMk cId="1530738120" sldId="460"/>
            <ac:grpSpMk id="11" creationId="{ECA06511-71DF-0334-61AE-AEF4489B6B9A}"/>
          </ac:grpSpMkLst>
        </pc:grpChg>
        <pc:grpChg chg="add del mod">
          <ac:chgData name="陆航 王" userId="104954bfc43e51bd" providerId="LiveId" clId="{55905C7E-8B1C-4901-B6CC-299A56BC23C7}" dt="2023-09-24T11:44:58.407" v="7794" actId="478"/>
          <ac:grpSpMkLst>
            <pc:docMk/>
            <pc:sldMk cId="1530738120" sldId="460"/>
            <ac:grpSpMk id="15" creationId="{067896E9-1D47-8CEB-27FC-2CD4EECE8B27}"/>
          </ac:grpSpMkLst>
        </pc:grpChg>
        <pc:grpChg chg="add mod">
          <ac:chgData name="陆航 王" userId="104954bfc43e51bd" providerId="LiveId" clId="{55905C7E-8B1C-4901-B6CC-299A56BC23C7}" dt="2023-09-24T11:43:09.903" v="7694" actId="1076"/>
          <ac:grpSpMkLst>
            <pc:docMk/>
            <pc:sldMk cId="1530738120" sldId="460"/>
            <ac:grpSpMk id="19" creationId="{02AC0FE1-9CBD-9175-E70D-78791744C2DF}"/>
          </ac:grpSpMkLst>
        </pc:grpChg>
        <pc:grpChg chg="add mod">
          <ac:chgData name="陆航 王" userId="104954bfc43e51bd" providerId="LiveId" clId="{55905C7E-8B1C-4901-B6CC-299A56BC23C7}" dt="2023-09-24T11:45:07.726" v="7798" actId="164"/>
          <ac:grpSpMkLst>
            <pc:docMk/>
            <pc:sldMk cId="1530738120" sldId="460"/>
            <ac:grpSpMk id="22" creationId="{0E54AA0A-9836-319B-786F-0EE196DE6881}"/>
          </ac:grpSpMkLst>
        </pc:grpChg>
        <pc:picChg chg="mod">
          <ac:chgData name="陆航 王" userId="104954bfc43e51bd" providerId="LiveId" clId="{55905C7E-8B1C-4901-B6CC-299A56BC23C7}" dt="2023-09-24T09:41:43.454" v="6888"/>
          <ac:picMkLst>
            <pc:docMk/>
            <pc:sldMk cId="1530738120" sldId="460"/>
            <ac:picMk id="6" creationId="{A2481D79-6794-F607-C6D1-406379F5FDA3}"/>
          </ac:picMkLst>
        </pc:picChg>
        <pc:picChg chg="mod">
          <ac:chgData name="陆航 王" userId="104954bfc43e51bd" providerId="LiveId" clId="{55905C7E-8B1C-4901-B6CC-299A56BC23C7}" dt="2023-09-24T09:41:43.454" v="6888"/>
          <ac:picMkLst>
            <pc:docMk/>
            <pc:sldMk cId="1530738120" sldId="460"/>
            <ac:picMk id="7" creationId="{946DE318-C39B-90A9-8F14-3CAEB1248CD3}"/>
          </ac:picMkLst>
        </pc:picChg>
        <pc:picChg chg="mod">
          <ac:chgData name="陆航 王" userId="104954bfc43e51bd" providerId="LiveId" clId="{55905C7E-8B1C-4901-B6CC-299A56BC23C7}" dt="2023-09-24T09:41:43.454" v="6888"/>
          <ac:picMkLst>
            <pc:docMk/>
            <pc:sldMk cId="1530738120" sldId="460"/>
            <ac:picMk id="8" creationId="{57053E0A-0A5A-5CE1-8D77-EC74A41FC0E8}"/>
          </ac:picMkLst>
        </pc:picChg>
        <pc:picChg chg="mod">
          <ac:chgData name="陆航 王" userId="104954bfc43e51bd" providerId="LiveId" clId="{55905C7E-8B1C-4901-B6CC-299A56BC23C7}" dt="2023-09-24T09:41:57.586" v="6892" actId="1076"/>
          <ac:picMkLst>
            <pc:docMk/>
            <pc:sldMk cId="1530738120" sldId="460"/>
            <ac:picMk id="9" creationId="{E42E71E0-467A-15C7-B3D8-900900764EF8}"/>
          </ac:picMkLst>
        </pc:picChg>
        <pc:picChg chg="add del mod topLvl">
          <ac:chgData name="陆航 王" userId="104954bfc43e51bd" providerId="LiveId" clId="{55905C7E-8B1C-4901-B6CC-299A56BC23C7}" dt="2023-09-24T11:44:58.407" v="7794" actId="478"/>
          <ac:picMkLst>
            <pc:docMk/>
            <pc:sldMk cId="1530738120" sldId="460"/>
            <ac:picMk id="13" creationId="{64B5EC3F-9407-488D-BE58-CE5E2D6E788C}"/>
          </ac:picMkLst>
        </pc:picChg>
        <pc:picChg chg="add mod">
          <ac:chgData name="陆航 王" userId="104954bfc43e51bd" providerId="LiveId" clId="{55905C7E-8B1C-4901-B6CC-299A56BC23C7}" dt="2023-09-24T11:42:45.689" v="7688"/>
          <ac:picMkLst>
            <pc:docMk/>
            <pc:sldMk cId="1530738120" sldId="460"/>
            <ac:picMk id="17" creationId="{8C349D0B-DD76-6AEB-84F1-7D96E66A4FA7}"/>
          </ac:picMkLst>
        </pc:picChg>
        <pc:picChg chg="add mod">
          <ac:chgData name="陆航 王" userId="104954bfc43e51bd" providerId="LiveId" clId="{55905C7E-8B1C-4901-B6CC-299A56BC23C7}" dt="2023-09-24T11:45:07.726" v="7798" actId="164"/>
          <ac:picMkLst>
            <pc:docMk/>
            <pc:sldMk cId="1530738120" sldId="460"/>
            <ac:picMk id="21" creationId="{E15425A5-FD2D-6EFE-ECAA-D7ABE12BCF6D}"/>
          </ac:picMkLst>
        </pc:picChg>
      </pc:sldChg>
      <pc:sldChg chg="new del">
        <pc:chgData name="陆航 王" userId="104954bfc43e51bd" providerId="LiveId" clId="{55905C7E-8B1C-4901-B6CC-299A56BC23C7}" dt="2023-09-24T09:40:11.562" v="6880" actId="47"/>
        <pc:sldMkLst>
          <pc:docMk/>
          <pc:sldMk cId="2422478661" sldId="460"/>
        </pc:sldMkLst>
      </pc:sldChg>
      <pc:sldChg chg="addSp delSp modSp new mod">
        <pc:chgData name="陆航 王" userId="104954bfc43e51bd" providerId="LiveId" clId="{55905C7E-8B1C-4901-B6CC-299A56BC23C7}" dt="2023-09-25T14:26:54.511" v="12865" actId="20577"/>
        <pc:sldMkLst>
          <pc:docMk/>
          <pc:sldMk cId="1902985217" sldId="461"/>
        </pc:sldMkLst>
        <pc:spChg chg="mod">
          <ac:chgData name="陆航 王" userId="104954bfc43e51bd" providerId="LiveId" clId="{55905C7E-8B1C-4901-B6CC-299A56BC23C7}" dt="2023-09-24T12:08:46.785" v="8622" actId="20577"/>
          <ac:spMkLst>
            <pc:docMk/>
            <pc:sldMk cId="1902985217" sldId="461"/>
            <ac:spMk id="2" creationId="{E6003FFE-CCA9-F40C-374A-0301ADAD240A}"/>
          </ac:spMkLst>
        </pc:spChg>
        <pc:spChg chg="del mod">
          <ac:chgData name="陆航 王" userId="104954bfc43e51bd" providerId="LiveId" clId="{55905C7E-8B1C-4901-B6CC-299A56BC23C7}" dt="2023-09-24T12:09:08.718" v="8630" actId="478"/>
          <ac:spMkLst>
            <pc:docMk/>
            <pc:sldMk cId="1902985217" sldId="461"/>
            <ac:spMk id="3" creationId="{ABC9E269-70A7-8690-2951-A03853F4C56B}"/>
          </ac:spMkLst>
        </pc:spChg>
        <pc:spChg chg="mod">
          <ac:chgData name="陆航 王" userId="104954bfc43e51bd" providerId="LiveId" clId="{55905C7E-8B1C-4901-B6CC-299A56BC23C7}" dt="2023-09-25T14:26:54.511" v="12865" actId="20577"/>
          <ac:spMkLst>
            <pc:docMk/>
            <pc:sldMk cId="1902985217" sldId="461"/>
            <ac:spMk id="4" creationId="{56BFC050-A374-1F01-DDD0-F406A33027B8}"/>
          </ac:spMkLst>
        </pc:spChg>
        <pc:spChg chg="add mod">
          <ac:chgData name="陆航 王" userId="104954bfc43e51bd" providerId="LiveId" clId="{55905C7E-8B1C-4901-B6CC-299A56BC23C7}" dt="2023-09-25T14:26:39.314" v="12858" actId="20577"/>
          <ac:spMkLst>
            <pc:docMk/>
            <pc:sldMk cId="1902985217" sldId="461"/>
            <ac:spMk id="5" creationId="{0CE7234F-FD5D-C863-C0EA-EED8630DC3DD}"/>
          </ac:spMkLst>
        </pc:spChg>
      </pc:sldChg>
      <pc:sldChg chg="new add del">
        <pc:chgData name="陆航 王" userId="104954bfc43e51bd" providerId="LiveId" clId="{55905C7E-8B1C-4901-B6CC-299A56BC23C7}" dt="2023-09-24T09:40:12.719" v="6881" actId="47"/>
        <pc:sldMkLst>
          <pc:docMk/>
          <pc:sldMk cId="2921288236" sldId="461"/>
        </pc:sldMkLst>
      </pc:sldChg>
      <pc:sldChg chg="addSp delSp modSp new mod">
        <pc:chgData name="陆航 王" userId="104954bfc43e51bd" providerId="LiveId" clId="{55905C7E-8B1C-4901-B6CC-299A56BC23C7}" dt="2023-09-24T12:25:08.687" v="10510" actId="14100"/>
        <pc:sldMkLst>
          <pc:docMk/>
          <pc:sldMk cId="640759105" sldId="462"/>
        </pc:sldMkLst>
        <pc:spChg chg="mod">
          <ac:chgData name="陆航 王" userId="104954bfc43e51bd" providerId="LiveId" clId="{55905C7E-8B1C-4901-B6CC-299A56BC23C7}" dt="2023-09-24T12:15:03.914" v="9565" actId="20577"/>
          <ac:spMkLst>
            <pc:docMk/>
            <pc:sldMk cId="640759105" sldId="462"/>
            <ac:spMk id="2" creationId="{5F0F1088-B1C2-2F1A-8409-04914B87E64C}"/>
          </ac:spMkLst>
        </pc:spChg>
        <pc:spChg chg="mod">
          <ac:chgData name="陆航 王" userId="104954bfc43e51bd" providerId="LiveId" clId="{55905C7E-8B1C-4901-B6CC-299A56BC23C7}" dt="2023-09-24T12:25:08.687" v="10510" actId="14100"/>
          <ac:spMkLst>
            <pc:docMk/>
            <pc:sldMk cId="640759105" sldId="462"/>
            <ac:spMk id="3" creationId="{48271291-4D78-897C-2E4E-A9DB3DBC67D3}"/>
          </ac:spMkLst>
        </pc:spChg>
        <pc:spChg chg="add del mod">
          <ac:chgData name="陆航 王" userId="104954bfc43e51bd" providerId="LiveId" clId="{55905C7E-8B1C-4901-B6CC-299A56BC23C7}" dt="2023-09-24T12:17:13.865" v="9652" actId="478"/>
          <ac:spMkLst>
            <pc:docMk/>
            <pc:sldMk cId="640759105" sldId="462"/>
            <ac:spMk id="4" creationId="{B5C2D103-75A5-5149-EC55-E154E9BD99C2}"/>
          </ac:spMkLst>
        </pc:spChg>
        <pc:spChg chg="add del">
          <ac:chgData name="陆航 王" userId="104954bfc43e51bd" providerId="LiveId" clId="{55905C7E-8B1C-4901-B6CC-299A56BC23C7}" dt="2023-09-24T12:17:47.845" v="9682" actId="22"/>
          <ac:spMkLst>
            <pc:docMk/>
            <pc:sldMk cId="640759105" sldId="462"/>
            <ac:spMk id="6" creationId="{346605EB-C069-C5C1-57E0-A1DCFB0CB401}"/>
          </ac:spMkLst>
        </pc:spChg>
        <pc:spChg chg="add mod">
          <ac:chgData name="陆航 王" userId="104954bfc43e51bd" providerId="LiveId" clId="{55905C7E-8B1C-4901-B6CC-299A56BC23C7}" dt="2023-09-24T12:24:05.071" v="10433" actId="12"/>
          <ac:spMkLst>
            <pc:docMk/>
            <pc:sldMk cId="640759105" sldId="462"/>
            <ac:spMk id="7" creationId="{6387196F-752D-FE0E-784C-0C156F3FC264}"/>
          </ac:spMkLst>
        </pc:spChg>
      </pc:sldChg>
      <pc:sldChg chg="add del ord modAnim">
        <pc:chgData name="陆航 王" userId="104954bfc43e51bd" providerId="LiveId" clId="{55905C7E-8B1C-4901-B6CC-299A56BC23C7}" dt="2023-09-25T13:58:54.812" v="12279" actId="47"/>
        <pc:sldMkLst>
          <pc:docMk/>
          <pc:sldMk cId="3538923962" sldId="463"/>
        </pc:sldMkLst>
      </pc:sldChg>
      <pc:sldChg chg="add del ord modAnim">
        <pc:chgData name="陆航 王" userId="104954bfc43e51bd" providerId="LiveId" clId="{55905C7E-8B1C-4901-B6CC-299A56BC23C7}" dt="2023-09-25T13:57:51.602" v="12252" actId="47"/>
        <pc:sldMkLst>
          <pc:docMk/>
          <pc:sldMk cId="1257604410" sldId="464"/>
        </pc:sldMkLst>
      </pc:sldChg>
      <pc:sldChg chg="add modAnim">
        <pc:chgData name="陆航 王" userId="104954bfc43e51bd" providerId="LiveId" clId="{55905C7E-8B1C-4901-B6CC-299A56BC23C7}" dt="2023-09-25T14:13:42.172" v="12411"/>
        <pc:sldMkLst>
          <pc:docMk/>
          <pc:sldMk cId="479070756" sldId="465"/>
        </pc:sldMkLst>
      </pc:sldChg>
      <pc:sldChg chg="add del modAnim">
        <pc:chgData name="陆航 王" userId="104954bfc43e51bd" providerId="LiveId" clId="{55905C7E-8B1C-4901-B6CC-299A56BC23C7}" dt="2023-09-25T14:15:02.721" v="12414" actId="47"/>
        <pc:sldMkLst>
          <pc:docMk/>
          <pc:sldMk cId="2089286028" sldId="466"/>
        </pc:sldMkLst>
      </pc:sldChg>
      <pc:sldChg chg="add modAnim">
        <pc:chgData name="陆航 王" userId="104954bfc43e51bd" providerId="LiveId" clId="{55905C7E-8B1C-4901-B6CC-299A56BC23C7}" dt="2023-09-24T12:38:30.727" v="10869"/>
        <pc:sldMkLst>
          <pc:docMk/>
          <pc:sldMk cId="2980895182" sldId="467"/>
        </pc:sldMkLst>
      </pc:sldChg>
      <pc:sldChg chg="add modAnim">
        <pc:chgData name="陆航 王" userId="104954bfc43e51bd" providerId="LiveId" clId="{55905C7E-8B1C-4901-B6CC-299A56BC23C7}" dt="2023-09-24T12:38:36.777" v="10870"/>
        <pc:sldMkLst>
          <pc:docMk/>
          <pc:sldMk cId="3312612470" sldId="468"/>
        </pc:sldMkLst>
      </pc:sldChg>
      <pc:sldChg chg="addSp delSp modSp new mod">
        <pc:chgData name="陆航 王" userId="104954bfc43e51bd" providerId="LiveId" clId="{55905C7E-8B1C-4901-B6CC-299A56BC23C7}" dt="2023-09-25T13:49:13.418" v="12154" actId="20577"/>
        <pc:sldMkLst>
          <pc:docMk/>
          <pc:sldMk cId="987318906" sldId="469"/>
        </pc:sldMkLst>
        <pc:spChg chg="mod">
          <ac:chgData name="陆航 王" userId="104954bfc43e51bd" providerId="LiveId" clId="{55905C7E-8B1C-4901-B6CC-299A56BC23C7}" dt="2023-09-24T13:21:40.480" v="10945" actId="20577"/>
          <ac:spMkLst>
            <pc:docMk/>
            <pc:sldMk cId="987318906" sldId="469"/>
            <ac:spMk id="2" creationId="{06F2FD3C-23A2-8FEF-87F1-582B2F0DBACA}"/>
          </ac:spMkLst>
        </pc:spChg>
        <pc:spChg chg="add del mod">
          <ac:chgData name="陆航 王" userId="104954bfc43e51bd" providerId="LiveId" clId="{55905C7E-8B1C-4901-B6CC-299A56BC23C7}" dt="2023-09-25T13:49:13.418" v="12154" actId="20577"/>
          <ac:spMkLst>
            <pc:docMk/>
            <pc:sldMk cId="987318906" sldId="469"/>
            <ac:spMk id="3" creationId="{3EB527E8-0AD5-12DD-5A1C-AB9B4E97DFDD}"/>
          </ac:spMkLst>
        </pc:spChg>
        <pc:spChg chg="add del mod">
          <ac:chgData name="陆航 王" userId="104954bfc43e51bd" providerId="LiveId" clId="{55905C7E-8B1C-4901-B6CC-299A56BC23C7}" dt="2023-09-25T13:35:51.507" v="11857" actId="478"/>
          <ac:spMkLst>
            <pc:docMk/>
            <pc:sldMk cId="987318906" sldId="469"/>
            <ac:spMk id="5" creationId="{82948E94-1C7B-16A7-3EF2-787D85431658}"/>
          </ac:spMkLst>
        </pc:spChg>
      </pc:sldChg>
      <pc:sldChg chg="add del">
        <pc:chgData name="陆航 王" userId="104954bfc43e51bd" providerId="LiveId" clId="{55905C7E-8B1C-4901-B6CC-299A56BC23C7}" dt="2023-09-25T13:57:53.606" v="12253" actId="47"/>
        <pc:sldMkLst>
          <pc:docMk/>
          <pc:sldMk cId="18428328" sldId="470"/>
        </pc:sldMkLst>
      </pc:sldChg>
      <pc:sldChg chg="add modAnim">
        <pc:chgData name="陆航 王" userId="104954bfc43e51bd" providerId="LiveId" clId="{55905C7E-8B1C-4901-B6CC-299A56BC23C7}" dt="2023-09-25T13:59:09.924" v="12282"/>
        <pc:sldMkLst>
          <pc:docMk/>
          <pc:sldMk cId="835913092" sldId="470"/>
        </pc:sldMkLst>
      </pc:sldChg>
      <pc:sldChg chg="add del">
        <pc:chgData name="陆航 王" userId="104954bfc43e51bd" providerId="LiveId" clId="{55905C7E-8B1C-4901-B6CC-299A56BC23C7}" dt="2023-09-25T13:58:51.486" v="12277" actId="47"/>
        <pc:sldMkLst>
          <pc:docMk/>
          <pc:sldMk cId="1238852555" sldId="471"/>
        </pc:sldMkLst>
      </pc:sldChg>
      <pc:sldChg chg="add modAnim">
        <pc:chgData name="陆航 王" userId="104954bfc43e51bd" providerId="LiveId" clId="{55905C7E-8B1C-4901-B6CC-299A56BC23C7}" dt="2023-09-25T13:59:15.362" v="12283"/>
        <pc:sldMkLst>
          <pc:docMk/>
          <pc:sldMk cId="3064448251" sldId="4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1A956-2150-46B2-91D7-C06730A6E58C}" type="datetimeFigureOut">
              <a:rPr lang="zh-CN" altLang="en-US" smtClean="0"/>
              <a:t>2023-09-26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DDFF2-876D-4B5A-BA12-EB9911988D84}" type="slidenum">
              <a:rPr lang="zh-CN" altLang="en-US" smtClean="0"/>
              <a:t>‹#›</a:t>
            </a:fld>
            <a:endParaRPr lang="zh-CN" altLang="en-US"/>
          </a:p>
        </p:txBody>
      </p:sp>
    </p:spTree>
    <p:extLst>
      <p:ext uri="{BB962C8B-B14F-4D97-AF65-F5344CB8AC3E}">
        <p14:creationId xmlns:p14="http://schemas.microsoft.com/office/powerpoint/2010/main" val="1085457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a:t>
            </a:fld>
            <a:endParaRPr lang="zh-CN" altLang="en-US"/>
          </a:p>
        </p:txBody>
      </p:sp>
    </p:spTree>
    <p:extLst>
      <p:ext uri="{BB962C8B-B14F-4D97-AF65-F5344CB8AC3E}">
        <p14:creationId xmlns:p14="http://schemas.microsoft.com/office/powerpoint/2010/main" val="2724930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4</a:t>
            </a:fld>
            <a:endParaRPr lang="zh-CN" altLang="en-US"/>
          </a:p>
        </p:txBody>
      </p:sp>
    </p:spTree>
    <p:extLst>
      <p:ext uri="{BB962C8B-B14F-4D97-AF65-F5344CB8AC3E}">
        <p14:creationId xmlns:p14="http://schemas.microsoft.com/office/powerpoint/2010/main" val="2357434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DDFF2-876D-4B5A-BA12-EB9911988D8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2454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18</a:t>
            </a:fld>
            <a:endParaRPr lang="zh-CN" altLang="en-US"/>
          </a:p>
        </p:txBody>
      </p:sp>
    </p:spTree>
    <p:extLst>
      <p:ext uri="{BB962C8B-B14F-4D97-AF65-F5344CB8AC3E}">
        <p14:creationId xmlns:p14="http://schemas.microsoft.com/office/powerpoint/2010/main" val="2087581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20</a:t>
            </a:fld>
            <a:endParaRPr lang="zh-CN" altLang="en-US"/>
          </a:p>
        </p:txBody>
      </p:sp>
    </p:spTree>
    <p:extLst>
      <p:ext uri="{BB962C8B-B14F-4D97-AF65-F5344CB8AC3E}">
        <p14:creationId xmlns:p14="http://schemas.microsoft.com/office/powerpoint/2010/main" val="388611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21</a:t>
            </a:fld>
            <a:endParaRPr lang="zh-CN" altLang="en-US"/>
          </a:p>
        </p:txBody>
      </p:sp>
    </p:spTree>
    <p:extLst>
      <p:ext uri="{BB962C8B-B14F-4D97-AF65-F5344CB8AC3E}">
        <p14:creationId xmlns:p14="http://schemas.microsoft.com/office/powerpoint/2010/main" val="140678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25</a:t>
            </a:fld>
            <a:endParaRPr lang="zh-CN" altLang="en-US"/>
          </a:p>
        </p:txBody>
      </p:sp>
    </p:spTree>
    <p:extLst>
      <p:ext uri="{BB962C8B-B14F-4D97-AF65-F5344CB8AC3E}">
        <p14:creationId xmlns:p14="http://schemas.microsoft.com/office/powerpoint/2010/main" val="4028434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26</a:t>
            </a:fld>
            <a:endParaRPr lang="zh-CN" altLang="en-US"/>
          </a:p>
        </p:txBody>
      </p:sp>
    </p:spTree>
    <p:extLst>
      <p:ext uri="{BB962C8B-B14F-4D97-AF65-F5344CB8AC3E}">
        <p14:creationId xmlns:p14="http://schemas.microsoft.com/office/powerpoint/2010/main" val="9312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B67FFD9-13EE-4D17-81FD-E0541444F2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A7990D-E4EE-47C1-AB4E-B12891973D6C}"/>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2023-09-26</a:t>
            </a:fld>
            <a:endParaRPr lang="zh-CN" altLang="en-US"/>
          </a:p>
        </p:txBody>
      </p:sp>
      <p:sp>
        <p:nvSpPr>
          <p:cNvPr id="5" name="页脚占位符 4">
            <a:extLst>
              <a:ext uri="{FF2B5EF4-FFF2-40B4-BE49-F238E27FC236}">
                <a16:creationId xmlns:a16="http://schemas.microsoft.com/office/drawing/2014/main" id="{A7503CA5-3F04-4E75-97A0-45345E41CA9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5AAD4A7-4C0D-42FC-9108-2ED67A0C434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
        <p:nvSpPr>
          <p:cNvPr id="7" name="标题 6">
            <a:extLst>
              <a:ext uri="{FF2B5EF4-FFF2-40B4-BE49-F238E27FC236}">
                <a16:creationId xmlns:a16="http://schemas.microsoft.com/office/drawing/2014/main" id="{981CFA5B-9C75-431B-9A3A-3C1D28020A5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9269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886EA-CB0C-444B-83B7-A9784E1CE0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D1A57C8-3A22-450E-A3AC-C90C7C1102E6}"/>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351751-015B-420D-88F8-588B68520068}"/>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2023-09-26</a:t>
            </a:fld>
            <a:endParaRPr lang="zh-CN" altLang="en-US"/>
          </a:p>
        </p:txBody>
      </p:sp>
      <p:sp>
        <p:nvSpPr>
          <p:cNvPr id="5" name="页脚占位符 4">
            <a:extLst>
              <a:ext uri="{FF2B5EF4-FFF2-40B4-BE49-F238E27FC236}">
                <a16:creationId xmlns:a16="http://schemas.microsoft.com/office/drawing/2014/main" id="{CC42ADF5-AF84-4A85-9C30-A7540DE69D2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23B3E3-D5CC-44A7-B14C-783805A6ECCA}"/>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3020136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A34733-0917-4C2C-B41D-9D9A435189B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633892C-E217-406C-AB4B-593F32B35947}"/>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BC41FE-CD5C-459E-9CCD-FCD9C372E223}"/>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2023-09-26</a:t>
            </a:fld>
            <a:endParaRPr lang="zh-CN" altLang="en-US"/>
          </a:p>
        </p:txBody>
      </p:sp>
      <p:sp>
        <p:nvSpPr>
          <p:cNvPr id="5" name="页脚占位符 4">
            <a:extLst>
              <a:ext uri="{FF2B5EF4-FFF2-40B4-BE49-F238E27FC236}">
                <a16:creationId xmlns:a16="http://schemas.microsoft.com/office/drawing/2014/main" id="{6771C4CC-B235-4D59-81D5-AC424185B72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156569E-5EB0-4035-9583-A9228B2DBF9B}"/>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524683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A771F-7B4C-4318-A415-CB6A488FBC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F0945C-E431-4093-BE94-7F65D28EDE45}"/>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6D007A-9FFC-4A0C-BA8E-E50EB067B1F2}"/>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2023-09-26</a:t>
            </a:fld>
            <a:endParaRPr lang="zh-CN" altLang="en-US"/>
          </a:p>
        </p:txBody>
      </p:sp>
      <p:sp>
        <p:nvSpPr>
          <p:cNvPr id="5" name="页脚占位符 4">
            <a:extLst>
              <a:ext uri="{FF2B5EF4-FFF2-40B4-BE49-F238E27FC236}">
                <a16:creationId xmlns:a16="http://schemas.microsoft.com/office/drawing/2014/main" id="{2E81ADC2-1996-49F5-B53E-53768A778FD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934708D-D0E4-489A-99DA-760DC1BF75CA}"/>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078769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2A19B-BB84-4D6E-B70B-58D5335BAD4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908342-6606-452E-A814-E82945228D1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06007E-5979-4F14-BC1B-D0E6713E68D1}"/>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2023-09-26</a:t>
            </a:fld>
            <a:endParaRPr lang="zh-CN" altLang="en-US"/>
          </a:p>
        </p:txBody>
      </p:sp>
      <p:sp>
        <p:nvSpPr>
          <p:cNvPr id="5" name="页脚占位符 4">
            <a:extLst>
              <a:ext uri="{FF2B5EF4-FFF2-40B4-BE49-F238E27FC236}">
                <a16:creationId xmlns:a16="http://schemas.microsoft.com/office/drawing/2014/main" id="{97D13BA7-F26D-47F7-BBFF-2B5AD8FAEB4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7846C3E-94C0-46BC-A029-BC3F7E1403D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371633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EF529-256A-439B-A30E-EDC44980F2F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124E4A-F32F-416C-9721-4715B0EE559E}"/>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0F2D05-70BB-43AA-965F-8CC4411D3ADD}"/>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359B6A-3D59-4D24-A396-25C6D1B40D59}"/>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2023-09-26</a:t>
            </a:fld>
            <a:endParaRPr lang="zh-CN" altLang="en-US"/>
          </a:p>
        </p:txBody>
      </p:sp>
      <p:sp>
        <p:nvSpPr>
          <p:cNvPr id="6" name="页脚占位符 5">
            <a:extLst>
              <a:ext uri="{FF2B5EF4-FFF2-40B4-BE49-F238E27FC236}">
                <a16:creationId xmlns:a16="http://schemas.microsoft.com/office/drawing/2014/main" id="{0594F15D-D4C4-4A92-9EA3-0A640A77D05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F5A548E-CF28-4C1A-A4AE-CC826D3D3A68}"/>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24338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F8511-F468-4E26-A2E7-441EAC799263}"/>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169C467-6231-43E2-92E8-BA1258EC937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E3C81D-8903-44C6-9AB0-08167EDD5B81}"/>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708637-A167-4705-A9FC-E0D491473BC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731AAEA-DE31-46CC-9903-AA749F212887}"/>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F15634-513E-4F10-B11A-7C556A314AD6}"/>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2023-09-26</a:t>
            </a:fld>
            <a:endParaRPr lang="zh-CN" altLang="en-US"/>
          </a:p>
        </p:txBody>
      </p:sp>
      <p:sp>
        <p:nvSpPr>
          <p:cNvPr id="8" name="页脚占位符 7">
            <a:extLst>
              <a:ext uri="{FF2B5EF4-FFF2-40B4-BE49-F238E27FC236}">
                <a16:creationId xmlns:a16="http://schemas.microsoft.com/office/drawing/2014/main" id="{EFAFBB16-64E9-4990-8732-E019232297C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2B8F2585-6B8E-4185-A5D8-1019378AFB27}"/>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3831397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91FE5-FA94-4C99-9723-46D059BDE23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59FC6C0-BD01-4364-BBE5-A8D41B903FCA}"/>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2023-09-26</a:t>
            </a:fld>
            <a:endParaRPr lang="zh-CN" altLang="en-US"/>
          </a:p>
        </p:txBody>
      </p:sp>
      <p:sp>
        <p:nvSpPr>
          <p:cNvPr id="4" name="页脚占位符 3">
            <a:extLst>
              <a:ext uri="{FF2B5EF4-FFF2-40B4-BE49-F238E27FC236}">
                <a16:creationId xmlns:a16="http://schemas.microsoft.com/office/drawing/2014/main" id="{4A3A231D-3C79-4F0E-AB3F-863EBE2F093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D8F12A94-DB1F-4E4B-8439-1964DCF6A2E8}"/>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91953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DC94FD-7461-4E0C-91E4-A2D0BC5999ED}"/>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2023-09-26</a:t>
            </a:fld>
            <a:endParaRPr lang="zh-CN" altLang="en-US"/>
          </a:p>
        </p:txBody>
      </p:sp>
      <p:sp>
        <p:nvSpPr>
          <p:cNvPr id="3" name="页脚占位符 2">
            <a:extLst>
              <a:ext uri="{FF2B5EF4-FFF2-40B4-BE49-F238E27FC236}">
                <a16:creationId xmlns:a16="http://schemas.microsoft.com/office/drawing/2014/main" id="{021439BB-B81C-4403-A679-824EC57F9D2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3550F8A9-8F18-4966-AD61-3C125575C520}"/>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31339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867E8-6B28-40D5-9D48-22DD0E006D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B1347-4959-4755-A292-86A93C08449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46BCDB5-97C7-454A-AD53-0C0D82F6580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5666CB-92CD-4AF0-A460-F91D85672FE9}"/>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2023-09-26</a:t>
            </a:fld>
            <a:endParaRPr lang="zh-CN" altLang="en-US"/>
          </a:p>
        </p:txBody>
      </p:sp>
      <p:sp>
        <p:nvSpPr>
          <p:cNvPr id="6" name="页脚占位符 5">
            <a:extLst>
              <a:ext uri="{FF2B5EF4-FFF2-40B4-BE49-F238E27FC236}">
                <a16:creationId xmlns:a16="http://schemas.microsoft.com/office/drawing/2014/main" id="{4995796A-5C7D-4E62-9B03-1F74A48FD35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7CF884F-ED2A-4AA0-A24A-8B4F537D9FA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443499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DCD88-6B1C-439F-9B39-B775BD823D9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E61B38-4AC9-4A70-9F08-7E4025F6C14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E4647C2-02C1-4D1C-B0DA-BDDC3232C66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8241D6-E43A-4A88-89BB-D5C525F1F281}"/>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2023-09-26</a:t>
            </a:fld>
            <a:endParaRPr lang="zh-CN" altLang="en-US"/>
          </a:p>
        </p:txBody>
      </p:sp>
      <p:sp>
        <p:nvSpPr>
          <p:cNvPr id="6" name="页脚占位符 5">
            <a:extLst>
              <a:ext uri="{FF2B5EF4-FFF2-40B4-BE49-F238E27FC236}">
                <a16:creationId xmlns:a16="http://schemas.microsoft.com/office/drawing/2014/main" id="{BAFD275C-70E3-4647-B00B-AA271C64B28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E10C2AF-A9C1-4390-BCC2-49B6D0E3D58C}"/>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520468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FFDA568-3EA6-4AAD-9A32-7D055853A2EC}"/>
              </a:ext>
            </a:extLst>
          </p:cNvPr>
          <p:cNvCxnSpPr>
            <a:cxnSpLocks/>
          </p:cNvCxnSpPr>
          <p:nvPr userDrawn="1"/>
        </p:nvCxnSpPr>
        <p:spPr>
          <a:xfrm flipH="1">
            <a:off x="796413" y="457203"/>
            <a:ext cx="1" cy="818388"/>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7F1D3A9-379A-4C2E-B75D-69EC8F1C03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37277" y="365125"/>
            <a:ext cx="1095179" cy="1095179"/>
          </a:xfrm>
          <a:prstGeom prst="rect">
            <a:avLst/>
          </a:prstGeom>
        </p:spPr>
      </p:pic>
      <p:sp>
        <p:nvSpPr>
          <p:cNvPr id="17" name="标题占位符 16">
            <a:extLst>
              <a:ext uri="{FF2B5EF4-FFF2-40B4-BE49-F238E27FC236}">
                <a16:creationId xmlns:a16="http://schemas.microsoft.com/office/drawing/2014/main" id="{21F4ABA5-6907-4706-9361-4B8BBCB98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8" name="文本占位符 17">
            <a:extLst>
              <a:ext uri="{FF2B5EF4-FFF2-40B4-BE49-F238E27FC236}">
                <a16:creationId xmlns:a16="http://schemas.microsoft.com/office/drawing/2014/main" id="{E2F582D0-371F-4CC4-A03E-FDDABB1982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41296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merenlab.org/2017/06/07/phylogenomic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merenlab.org/2017/06/07/phylogenomic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BE5C6E1-562E-4F43-8E48-A85C02763475}"/>
              </a:ext>
            </a:extLst>
          </p:cNvPr>
          <p:cNvSpPr/>
          <p:nvPr/>
        </p:nvSpPr>
        <p:spPr>
          <a:xfrm>
            <a:off x="245805" y="167967"/>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9" name="矩形 8">
            <a:extLst>
              <a:ext uri="{FF2B5EF4-FFF2-40B4-BE49-F238E27FC236}">
                <a16:creationId xmlns:a16="http://schemas.microsoft.com/office/drawing/2014/main" id="{CE9F6E68-3A3C-420E-9E25-3B25DC0ECE73}"/>
              </a:ext>
            </a:extLst>
          </p:cNvPr>
          <p:cNvSpPr/>
          <p:nvPr/>
        </p:nvSpPr>
        <p:spPr>
          <a:xfrm>
            <a:off x="245805" y="4866969"/>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0" name="矩形 9">
            <a:extLst>
              <a:ext uri="{FF2B5EF4-FFF2-40B4-BE49-F238E27FC236}">
                <a16:creationId xmlns:a16="http://schemas.microsoft.com/office/drawing/2014/main" id="{78576889-C4F4-4318-8A05-A6898DCE49DC}"/>
              </a:ext>
            </a:extLst>
          </p:cNvPr>
          <p:cNvSpPr/>
          <p:nvPr/>
        </p:nvSpPr>
        <p:spPr>
          <a:xfrm>
            <a:off x="10096807" y="167967"/>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sp>
        <p:nvSpPr>
          <p:cNvPr id="11" name="矩形 10">
            <a:extLst>
              <a:ext uri="{FF2B5EF4-FFF2-40B4-BE49-F238E27FC236}">
                <a16:creationId xmlns:a16="http://schemas.microsoft.com/office/drawing/2014/main" id="{B15BA374-3F0A-49D8-8DE4-198987C3844D}"/>
              </a:ext>
            </a:extLst>
          </p:cNvPr>
          <p:cNvSpPr/>
          <p:nvPr/>
        </p:nvSpPr>
        <p:spPr>
          <a:xfrm>
            <a:off x="10096807" y="4866969"/>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sp>
        <p:nvSpPr>
          <p:cNvPr id="12" name="圆角矩形 7">
            <a:extLst>
              <a:ext uri="{FF2B5EF4-FFF2-40B4-BE49-F238E27FC236}">
                <a16:creationId xmlns:a16="http://schemas.microsoft.com/office/drawing/2014/main" id="{B057C368-9FD3-4CAE-98F5-F33CC8550795}"/>
              </a:ext>
            </a:extLst>
          </p:cNvPr>
          <p:cNvSpPr/>
          <p:nvPr/>
        </p:nvSpPr>
        <p:spPr>
          <a:xfrm>
            <a:off x="459197" y="392676"/>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27940F96-8683-4950-8740-F54FC48A3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325" y="660400"/>
            <a:ext cx="1206500" cy="1206500"/>
          </a:xfrm>
          <a:prstGeom prst="rect">
            <a:avLst/>
          </a:prstGeom>
        </p:spPr>
      </p:pic>
      <p:sp>
        <p:nvSpPr>
          <p:cNvPr id="14" name="文本框 13">
            <a:extLst>
              <a:ext uri="{FF2B5EF4-FFF2-40B4-BE49-F238E27FC236}">
                <a16:creationId xmlns:a16="http://schemas.microsoft.com/office/drawing/2014/main" id="{E5C412AD-28BB-427B-BAC4-0EB40C70E20A}"/>
              </a:ext>
            </a:extLst>
          </p:cNvPr>
          <p:cNvSpPr txBox="1"/>
          <p:nvPr/>
        </p:nvSpPr>
        <p:spPr>
          <a:xfrm>
            <a:off x="2251257" y="2540853"/>
            <a:ext cx="7994381"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1C4885"/>
                </a:solidFill>
                <a:effectLst/>
                <a:uLnTx/>
                <a:uFillTx/>
                <a:latin typeface="汉仪大宋简" panose="02010609000101010101" pitchFamily="49" charset="-122"/>
                <a:ea typeface="汉仪大宋简" panose="02010609000101010101" pitchFamily="49" charset="-122"/>
                <a:cs typeface="+mn-ea"/>
                <a:sym typeface="+mn-lt"/>
              </a:rPr>
              <a:t>原绿球藻进化与生态</a:t>
            </a:r>
          </a:p>
        </p:txBody>
      </p:sp>
      <p:cxnSp>
        <p:nvCxnSpPr>
          <p:cNvPr id="15" name="直接连接符 14">
            <a:extLst>
              <a:ext uri="{FF2B5EF4-FFF2-40B4-BE49-F238E27FC236}">
                <a16:creationId xmlns:a16="http://schemas.microsoft.com/office/drawing/2014/main" id="{98AE864B-8CE4-456D-9F7E-8F123E57DDCB}"/>
              </a:ext>
            </a:extLst>
          </p:cNvPr>
          <p:cNvCxnSpPr/>
          <p:nvPr/>
        </p:nvCxnSpPr>
        <p:spPr>
          <a:xfrm>
            <a:off x="5315332" y="3738717"/>
            <a:ext cx="180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0C3A094E-F79F-4271-BCE3-FEF1949AB256}"/>
              </a:ext>
            </a:extLst>
          </p:cNvPr>
          <p:cNvSpPr txBox="1"/>
          <p:nvPr/>
        </p:nvSpPr>
        <p:spPr>
          <a:xfrm>
            <a:off x="3680702" y="4595686"/>
            <a:ext cx="5135492" cy="369332"/>
          </a:xfrm>
          <a:prstGeom prst="rect">
            <a:avLst/>
          </a:prstGeom>
          <a:noFill/>
        </p:spPr>
        <p:txBody>
          <a:bodyPr wrap="square" rtlCol="0">
            <a:spAutoFit/>
          </a:bodyPr>
          <a:lstStyle/>
          <a:p>
            <a:pPr algn="ctr"/>
            <a:r>
              <a:rPr lang="zh-CN" altLang="en-US" dirty="0">
                <a:solidFill>
                  <a:schemeClr val="bg1">
                    <a:lumMod val="50000"/>
                  </a:schemeClr>
                </a:solidFill>
                <a:cs typeface="+mn-ea"/>
                <a:sym typeface="+mn-lt"/>
              </a:rPr>
              <a:t>汇报人：王陆航   汇报时间：</a:t>
            </a:r>
            <a:r>
              <a:rPr lang="en-US" altLang="zh-CN" dirty="0">
                <a:solidFill>
                  <a:schemeClr val="bg1">
                    <a:lumMod val="50000"/>
                  </a:schemeClr>
                </a:solidFill>
                <a:cs typeface="+mn-ea"/>
                <a:sym typeface="+mn-lt"/>
              </a:rPr>
              <a:t>2023</a:t>
            </a:r>
            <a:r>
              <a:rPr lang="zh-CN" altLang="en-US" dirty="0">
                <a:solidFill>
                  <a:schemeClr val="bg1">
                    <a:lumMod val="50000"/>
                  </a:schemeClr>
                </a:solidFill>
                <a:cs typeface="+mn-ea"/>
                <a:sym typeface="+mn-lt"/>
              </a:rPr>
              <a:t>年</a:t>
            </a:r>
            <a:r>
              <a:rPr lang="en-US" altLang="zh-CN" dirty="0">
                <a:solidFill>
                  <a:schemeClr val="bg1">
                    <a:lumMod val="50000"/>
                  </a:schemeClr>
                </a:solidFill>
                <a:cs typeface="+mn-ea"/>
                <a:sym typeface="+mn-lt"/>
              </a:rPr>
              <a:t>09</a:t>
            </a:r>
            <a:r>
              <a:rPr lang="zh-CN" altLang="en-US" dirty="0">
                <a:solidFill>
                  <a:schemeClr val="bg1">
                    <a:lumMod val="50000"/>
                  </a:schemeClr>
                </a:solidFill>
                <a:cs typeface="+mn-ea"/>
                <a:sym typeface="+mn-lt"/>
              </a:rPr>
              <a:t>月</a:t>
            </a:r>
            <a:r>
              <a:rPr lang="en-US" altLang="zh-CN" dirty="0">
                <a:solidFill>
                  <a:schemeClr val="bg1">
                    <a:lumMod val="50000"/>
                  </a:schemeClr>
                </a:solidFill>
                <a:cs typeface="+mn-ea"/>
                <a:sym typeface="+mn-lt"/>
              </a:rPr>
              <a:t>26</a:t>
            </a:r>
            <a:r>
              <a:rPr lang="zh-CN" altLang="en-US" dirty="0">
                <a:solidFill>
                  <a:schemeClr val="bg1">
                    <a:lumMod val="50000"/>
                  </a:schemeClr>
                </a:solidFill>
                <a:cs typeface="+mn-ea"/>
                <a:sym typeface="+mn-lt"/>
              </a:rPr>
              <a:t>日</a:t>
            </a:r>
          </a:p>
        </p:txBody>
      </p:sp>
    </p:spTree>
    <p:extLst>
      <p:ext uri="{BB962C8B-B14F-4D97-AF65-F5344CB8AC3E}">
        <p14:creationId xmlns:p14="http://schemas.microsoft.com/office/powerpoint/2010/main" val="352312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2.1 </a:t>
            </a:r>
            <a:r>
              <a:rPr lang="zh-CN" altLang="en-US" sz="4400" b="1" dirty="0">
                <a:solidFill>
                  <a:schemeClr val="tx1">
                    <a:lumMod val="85000"/>
                    <a:lumOff val="15000"/>
                  </a:schemeClr>
                </a:solidFill>
                <a:cs typeface="+mn-ea"/>
                <a:sym typeface="+mn-lt"/>
              </a:rPr>
              <a:t>基于</a:t>
            </a:r>
            <a:r>
              <a:rPr lang="en-US" altLang="zh-CN" sz="4400" b="1" dirty="0" err="1">
                <a:solidFill>
                  <a:schemeClr val="tx1">
                    <a:lumMod val="85000"/>
                    <a:lumOff val="15000"/>
                  </a:schemeClr>
                </a:solidFill>
                <a:cs typeface="+mn-ea"/>
                <a:sym typeface="+mn-lt"/>
              </a:rPr>
              <a:t>acdc</a:t>
            </a:r>
            <a:r>
              <a:rPr lang="zh-CN" altLang="en-US" sz="4400" b="1" dirty="0">
                <a:solidFill>
                  <a:schemeClr val="tx1">
                    <a:lumMod val="85000"/>
                    <a:lumOff val="15000"/>
                  </a:schemeClr>
                </a:solidFill>
                <a:cs typeface="+mn-ea"/>
                <a:sym typeface="+mn-lt"/>
              </a:rPr>
              <a:t>和</a:t>
            </a:r>
            <a:r>
              <a:rPr lang="en-US" altLang="zh-CN" sz="4400" b="1" dirty="0" err="1">
                <a:solidFill>
                  <a:schemeClr val="tx1">
                    <a:lumMod val="85000"/>
                    <a:lumOff val="15000"/>
                  </a:schemeClr>
                </a:solidFill>
                <a:cs typeface="+mn-ea"/>
                <a:sym typeface="+mn-lt"/>
              </a:rPr>
              <a:t>checkm</a:t>
            </a:r>
            <a:r>
              <a:rPr lang="zh-CN" altLang="en-US" sz="4400" b="1" dirty="0">
                <a:solidFill>
                  <a:schemeClr val="tx1">
                    <a:lumMod val="85000"/>
                    <a:lumOff val="15000"/>
                  </a:schemeClr>
                </a:solidFill>
                <a:cs typeface="+mn-ea"/>
                <a:sym typeface="+mn-lt"/>
              </a:rPr>
              <a:t>的基因组预处理</a:t>
            </a: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1351128" y="1690688"/>
            <a:ext cx="10002671" cy="4276237"/>
          </a:xfrm>
        </p:spPr>
        <p:txBody>
          <a:bodyPr>
            <a:normAutofit/>
          </a:bodyPr>
          <a:lstStyle/>
          <a:p>
            <a:pPr defTabSz="429585">
              <a:spcAft>
                <a:spcPts val="486"/>
              </a:spcAft>
            </a:pPr>
            <a:r>
              <a:rPr lang="en-US" altLang="zh-CN" sz="3200" dirty="0"/>
              <a:t>2.1.1  </a:t>
            </a:r>
            <a:r>
              <a:rPr lang="zh-CN" altLang="en-US" sz="3200" dirty="0"/>
              <a:t>基因组数据预处理方法</a:t>
            </a:r>
            <a:endParaRPr lang="en-US" altLang="zh-CN" sz="3200" dirty="0"/>
          </a:p>
          <a:p>
            <a:pPr defTabSz="429585">
              <a:spcAft>
                <a:spcPts val="486"/>
              </a:spcAft>
            </a:pPr>
            <a:r>
              <a:rPr lang="en-US" altLang="zh-CN" sz="3200" dirty="0"/>
              <a:t>2.1.2  </a:t>
            </a:r>
            <a:r>
              <a:rPr lang="zh-CN" altLang="en-US" sz="3200" dirty="0"/>
              <a:t>关于</a:t>
            </a:r>
            <a:r>
              <a:rPr lang="en-US" altLang="zh-CN" sz="3200" dirty="0" err="1"/>
              <a:t>acdc</a:t>
            </a:r>
            <a:r>
              <a:rPr lang="zh-CN" altLang="en-US" sz="3200" dirty="0"/>
              <a:t>的去污染效果</a:t>
            </a:r>
            <a:endParaRPr lang="en-US" altLang="zh-CN" sz="3200" dirty="0"/>
          </a:p>
          <a:p>
            <a:pPr defTabSz="429585">
              <a:spcAft>
                <a:spcPts val="486"/>
              </a:spcAft>
            </a:pPr>
            <a:r>
              <a:rPr lang="en-US" altLang="zh-CN" sz="3200" dirty="0"/>
              <a:t>2.1.3  </a:t>
            </a:r>
            <a:r>
              <a:rPr lang="zh-CN" altLang="en-US" sz="3200" dirty="0"/>
              <a:t>基于</a:t>
            </a:r>
            <a:r>
              <a:rPr lang="en-US" altLang="zh-CN" sz="3200" dirty="0"/>
              <a:t>GTDB</a:t>
            </a:r>
            <a:r>
              <a:rPr lang="zh-CN" altLang="en-US" sz="3200" dirty="0"/>
              <a:t>的去污染基因组系统发育树</a:t>
            </a:r>
            <a:endParaRPr lang="en-US" altLang="zh-CN" sz="3200" dirty="0"/>
          </a:p>
        </p:txBody>
      </p:sp>
    </p:spTree>
    <p:extLst>
      <p:ext uri="{BB962C8B-B14F-4D97-AF65-F5344CB8AC3E}">
        <p14:creationId xmlns:p14="http://schemas.microsoft.com/office/powerpoint/2010/main" val="4388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65CD714-B0A7-3438-A43F-092A29A376D8}"/>
              </a:ext>
            </a:extLst>
          </p:cNvPr>
          <p:cNvPicPr>
            <a:picLocks noChangeAspect="1"/>
          </p:cNvPicPr>
          <p:nvPr/>
        </p:nvPicPr>
        <p:blipFill>
          <a:blip r:embed="rId2"/>
          <a:stretch>
            <a:fillRect/>
          </a:stretch>
        </p:blipFill>
        <p:spPr>
          <a:xfrm>
            <a:off x="5967206" y="1461701"/>
            <a:ext cx="1696182" cy="4916909"/>
          </a:xfrm>
          <a:prstGeom prst="rect">
            <a:avLst/>
          </a:prstGeom>
        </p:spPr>
      </p:pic>
      <p:sp>
        <p:nvSpPr>
          <p:cNvPr id="2" name="标题 1">
            <a:extLst>
              <a:ext uri="{FF2B5EF4-FFF2-40B4-BE49-F238E27FC236}">
                <a16:creationId xmlns:a16="http://schemas.microsoft.com/office/drawing/2014/main" id="{689860B3-1FAC-44CE-B8F5-96A7A2D47E13}"/>
              </a:ext>
            </a:extLst>
          </p:cNvPr>
          <p:cNvSpPr>
            <a:spLocks noGrp="1"/>
          </p:cNvSpPr>
          <p:nvPr>
            <p:ph type="title"/>
          </p:nvPr>
        </p:nvSpPr>
        <p:spPr/>
        <p:txBody>
          <a:bodyPr/>
          <a:lstStyle/>
          <a:p>
            <a:pPr defTabSz="429585">
              <a:spcAft>
                <a:spcPts val="486"/>
              </a:spcAft>
            </a:pPr>
            <a:r>
              <a:rPr lang="en-US" altLang="zh-CN" sz="4400" dirty="0"/>
              <a:t>2.1.1 </a:t>
            </a:r>
            <a:r>
              <a:rPr lang="zh-CN" altLang="en-US" sz="4400" dirty="0"/>
              <a:t>基因组数据预处理方法</a:t>
            </a:r>
            <a:endParaRPr lang="en-US" altLang="zh-CN" sz="4400" dirty="0"/>
          </a:p>
        </p:txBody>
      </p:sp>
      <p:sp>
        <p:nvSpPr>
          <p:cNvPr id="3" name="内容占位符 2">
            <a:extLst>
              <a:ext uri="{FF2B5EF4-FFF2-40B4-BE49-F238E27FC236}">
                <a16:creationId xmlns:a16="http://schemas.microsoft.com/office/drawing/2014/main" id="{6D6E9E6A-8684-4022-AC6B-58C7727F2C74}"/>
              </a:ext>
            </a:extLst>
          </p:cNvPr>
          <p:cNvSpPr>
            <a:spLocks noGrp="1"/>
          </p:cNvSpPr>
          <p:nvPr>
            <p:ph sz="half" idx="1"/>
          </p:nvPr>
        </p:nvSpPr>
        <p:spPr>
          <a:xfrm>
            <a:off x="838199" y="1433014"/>
            <a:ext cx="5257801" cy="5424985"/>
          </a:xfrm>
        </p:spPr>
        <p:txBody>
          <a:bodyPr>
            <a:normAutofit fontScale="92500" lnSpcReduction="20000"/>
          </a:bodyPr>
          <a:lstStyle/>
          <a:p>
            <a:pPr marL="457200" indent="-457200">
              <a:lnSpc>
                <a:spcPct val="110000"/>
              </a:lnSpc>
              <a:buFont typeface="Arial" panose="020B0604020202020204" pitchFamily="34" charset="0"/>
              <a:buChar char="•"/>
            </a:pPr>
            <a:r>
              <a:rPr lang="en-US" altLang="zh-CN" sz="3300" b="1" dirty="0" err="1"/>
              <a:t>acdc</a:t>
            </a:r>
            <a:r>
              <a:rPr lang="en-US" altLang="zh-CN" sz="3300" b="1" dirty="0"/>
              <a:t> – </a:t>
            </a:r>
            <a:r>
              <a:rPr lang="zh-CN" altLang="en-US" sz="3300" b="1" dirty="0"/>
              <a:t>去污染</a:t>
            </a:r>
          </a:p>
          <a:p>
            <a:pPr>
              <a:lnSpc>
                <a:spcPct val="110000"/>
              </a:lnSpc>
            </a:pPr>
            <a:r>
              <a:rPr lang="zh-CN" altLang="en-US" sz="2600" dirty="0"/>
              <a:t>对于全部</a:t>
            </a:r>
            <a:r>
              <a:rPr lang="en-US" altLang="zh-CN" sz="2600" dirty="0"/>
              <a:t>1418</a:t>
            </a:r>
            <a:r>
              <a:rPr lang="zh-CN" altLang="en-US" sz="2600" dirty="0"/>
              <a:t>株系的基因组进行了去污染</a:t>
            </a:r>
            <a:endParaRPr lang="en-US" altLang="zh-CN" sz="2600" dirty="0"/>
          </a:p>
          <a:p>
            <a:pPr marL="457200" indent="-457200">
              <a:lnSpc>
                <a:spcPct val="110000"/>
              </a:lnSpc>
              <a:buFont typeface="Arial" panose="020B0604020202020204" pitchFamily="34" charset="0"/>
              <a:buChar char="•"/>
            </a:pPr>
            <a:r>
              <a:rPr lang="en-US" altLang="zh-CN" sz="3300" b="1" dirty="0" err="1"/>
              <a:t>Checkm</a:t>
            </a:r>
            <a:r>
              <a:rPr lang="en-US" altLang="zh-CN" sz="3300" b="1" dirty="0"/>
              <a:t> – </a:t>
            </a:r>
            <a:r>
              <a:rPr lang="zh-CN" altLang="en-US" sz="3300" b="1" dirty="0"/>
              <a:t>质量筛选</a:t>
            </a:r>
          </a:p>
          <a:p>
            <a:pPr marL="457200" indent="-457200">
              <a:lnSpc>
                <a:spcPct val="110000"/>
              </a:lnSpc>
              <a:buFont typeface="+mj-lt"/>
              <a:buAutoNum type="arabicPeriod"/>
            </a:pPr>
            <a:r>
              <a:rPr lang="zh-CN" altLang="en-US" sz="2600" dirty="0"/>
              <a:t>使用</a:t>
            </a:r>
            <a:r>
              <a:rPr lang="en-US" altLang="zh-CN" sz="2600" dirty="0" err="1"/>
              <a:t>checkm</a:t>
            </a:r>
            <a:r>
              <a:rPr lang="zh-CN" altLang="en-US" sz="2600" dirty="0"/>
              <a:t>提供的，适用于原绿球藻的基因集，</a:t>
            </a:r>
          </a:p>
          <a:p>
            <a:pPr marL="457200" indent="-457200">
              <a:lnSpc>
                <a:spcPct val="110000"/>
              </a:lnSpc>
              <a:buFont typeface="+mj-lt"/>
              <a:buAutoNum type="arabicPeriod"/>
            </a:pPr>
            <a:r>
              <a:rPr lang="zh-CN" altLang="en-US" sz="2600" dirty="0"/>
              <a:t>对于该基因集的基因频数进行分析，去除</a:t>
            </a:r>
            <a:r>
              <a:rPr lang="en-US" altLang="zh-CN" sz="2600" dirty="0"/>
              <a:t>0.5</a:t>
            </a:r>
            <a:r>
              <a:rPr lang="zh-CN" altLang="en-US" sz="2600" dirty="0"/>
              <a:t>以下的基因，构建一个更合适的基因集 </a:t>
            </a:r>
            <a:br>
              <a:rPr lang="en-US" altLang="zh-CN" sz="2600" dirty="0"/>
            </a:br>
            <a:r>
              <a:rPr lang="en-US" altLang="zh-CN" sz="2600" dirty="0"/>
              <a:t>-&gt;</a:t>
            </a:r>
            <a:r>
              <a:rPr lang="zh-CN" altLang="en-US" sz="2600" dirty="0">
                <a:solidFill>
                  <a:schemeClr val="accent1">
                    <a:lumMod val="50000"/>
                  </a:schemeClr>
                </a:solidFill>
                <a:highlight>
                  <a:srgbClr val="00FFFF"/>
                </a:highlight>
              </a:rPr>
              <a:t>不合格基因比例极低，故本次使用</a:t>
            </a:r>
            <a:r>
              <a:rPr lang="en-US" altLang="zh-CN" sz="2600" dirty="0" err="1">
                <a:solidFill>
                  <a:schemeClr val="accent1">
                    <a:lumMod val="50000"/>
                  </a:schemeClr>
                </a:solidFill>
                <a:highlight>
                  <a:srgbClr val="00FFFF"/>
                </a:highlight>
              </a:rPr>
              <a:t>checkm</a:t>
            </a:r>
            <a:r>
              <a:rPr lang="zh-CN" altLang="en-US" sz="2600" dirty="0">
                <a:solidFill>
                  <a:schemeClr val="accent1">
                    <a:lumMod val="50000"/>
                  </a:schemeClr>
                </a:solidFill>
                <a:highlight>
                  <a:srgbClr val="00FFFF"/>
                </a:highlight>
              </a:rPr>
              <a:t>原基因集的结果</a:t>
            </a:r>
          </a:p>
          <a:p>
            <a:pPr marL="457200" indent="-457200">
              <a:lnSpc>
                <a:spcPct val="110000"/>
              </a:lnSpc>
              <a:buFont typeface="+mj-lt"/>
              <a:buAutoNum type="arabicPeriod"/>
            </a:pPr>
            <a:r>
              <a:rPr lang="zh-CN" altLang="en-US" sz="2600" dirty="0"/>
              <a:t>以 </a:t>
            </a:r>
            <a:r>
              <a:rPr lang="zh-CN" altLang="en-US" sz="2600" b="1" dirty="0"/>
              <a:t>完整度</a:t>
            </a:r>
            <a:r>
              <a:rPr lang="en-US" altLang="zh-CN" sz="2600" b="1" dirty="0"/>
              <a:t>25 </a:t>
            </a:r>
            <a:r>
              <a:rPr lang="zh-CN" altLang="en-US" sz="2600" b="1" dirty="0"/>
              <a:t>异质性</a:t>
            </a:r>
            <a:r>
              <a:rPr lang="en-US" altLang="zh-CN" sz="2600" b="1" dirty="0"/>
              <a:t>10 </a:t>
            </a:r>
            <a:r>
              <a:rPr lang="zh-CN" altLang="en-US" sz="2600" b="1" dirty="0"/>
              <a:t>污染度</a:t>
            </a:r>
            <a:r>
              <a:rPr lang="en-US" altLang="zh-CN" sz="2600" b="1" dirty="0"/>
              <a:t>5 </a:t>
            </a:r>
            <a:r>
              <a:rPr lang="zh-CN" altLang="en-US" sz="2600" dirty="0"/>
              <a:t>为标准，初步筛选了合格基因组</a:t>
            </a:r>
          </a:p>
        </p:txBody>
      </p:sp>
      <p:pic>
        <p:nvPicPr>
          <p:cNvPr id="5" name="图片 4" descr="A screenshot of a computer&#10;&#10;描述已自动生成">
            <a:extLst>
              <a:ext uri="{FF2B5EF4-FFF2-40B4-BE49-F238E27FC236}">
                <a16:creationId xmlns:a16="http://schemas.microsoft.com/office/drawing/2014/main" id="{2709995A-773E-36C8-E605-D0B13D64C4A7}"/>
              </a:ext>
            </a:extLst>
          </p:cNvPr>
          <p:cNvPicPr>
            <a:picLocks noChangeAspect="1"/>
          </p:cNvPicPr>
          <p:nvPr/>
        </p:nvPicPr>
        <p:blipFill rotWithShape="1">
          <a:blip r:embed="rId3">
            <a:extLst>
              <a:ext uri="{28A0092B-C50C-407E-A947-70E740481C1C}">
                <a14:useLocalDpi xmlns:a14="http://schemas.microsoft.com/office/drawing/2010/main" val="0"/>
              </a:ext>
            </a:extLst>
          </a:blip>
          <a:srcRect l="17778"/>
          <a:stretch/>
        </p:blipFill>
        <p:spPr>
          <a:xfrm>
            <a:off x="6986602" y="1410901"/>
            <a:ext cx="5174918" cy="5110500"/>
          </a:xfrm>
          <a:prstGeom prst="rect">
            <a:avLst/>
          </a:prstGeom>
        </p:spPr>
      </p:pic>
      <p:sp>
        <p:nvSpPr>
          <p:cNvPr id="6" name="内容占位符 2">
            <a:extLst>
              <a:ext uri="{FF2B5EF4-FFF2-40B4-BE49-F238E27FC236}">
                <a16:creationId xmlns:a16="http://schemas.microsoft.com/office/drawing/2014/main" id="{13E40FBC-D940-A518-5AF3-37C1F042F120}"/>
              </a:ext>
            </a:extLst>
          </p:cNvPr>
          <p:cNvSpPr txBox="1">
            <a:spLocks/>
          </p:cNvSpPr>
          <p:nvPr/>
        </p:nvSpPr>
        <p:spPr>
          <a:xfrm>
            <a:off x="7432993" y="6492875"/>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GTDB</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 去污染基因组系统发育树</a:t>
            </a:r>
          </a:p>
        </p:txBody>
      </p:sp>
    </p:spTree>
    <p:extLst>
      <p:ext uri="{BB962C8B-B14F-4D97-AF65-F5344CB8AC3E}">
        <p14:creationId xmlns:p14="http://schemas.microsoft.com/office/powerpoint/2010/main" val="2751411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2.1 </a:t>
            </a:r>
            <a:r>
              <a:rPr lang="zh-CN" altLang="en-US" sz="4400" b="1" dirty="0">
                <a:solidFill>
                  <a:schemeClr val="tx1">
                    <a:lumMod val="85000"/>
                    <a:lumOff val="15000"/>
                  </a:schemeClr>
                </a:solidFill>
                <a:cs typeface="+mn-ea"/>
                <a:sym typeface="+mn-lt"/>
              </a:rPr>
              <a:t>基于</a:t>
            </a:r>
            <a:r>
              <a:rPr lang="en-US" altLang="zh-CN" sz="4400" b="1" dirty="0" err="1">
                <a:solidFill>
                  <a:schemeClr val="tx1">
                    <a:lumMod val="85000"/>
                    <a:lumOff val="15000"/>
                  </a:schemeClr>
                </a:solidFill>
                <a:cs typeface="+mn-ea"/>
                <a:sym typeface="+mn-lt"/>
              </a:rPr>
              <a:t>acdc</a:t>
            </a:r>
            <a:r>
              <a:rPr lang="zh-CN" altLang="en-US" sz="4400" b="1" dirty="0">
                <a:solidFill>
                  <a:schemeClr val="tx1">
                    <a:lumMod val="85000"/>
                    <a:lumOff val="15000"/>
                  </a:schemeClr>
                </a:solidFill>
                <a:cs typeface="+mn-ea"/>
                <a:sym typeface="+mn-lt"/>
              </a:rPr>
              <a:t>和</a:t>
            </a:r>
            <a:r>
              <a:rPr lang="en-US" altLang="zh-CN" sz="4400" b="1" dirty="0" err="1">
                <a:solidFill>
                  <a:schemeClr val="tx1">
                    <a:lumMod val="85000"/>
                    <a:lumOff val="15000"/>
                  </a:schemeClr>
                </a:solidFill>
                <a:cs typeface="+mn-ea"/>
                <a:sym typeface="+mn-lt"/>
              </a:rPr>
              <a:t>checkm</a:t>
            </a:r>
            <a:r>
              <a:rPr lang="zh-CN" altLang="en-US" sz="4400" b="1" dirty="0">
                <a:solidFill>
                  <a:schemeClr val="tx1">
                    <a:lumMod val="85000"/>
                    <a:lumOff val="15000"/>
                  </a:schemeClr>
                </a:solidFill>
                <a:cs typeface="+mn-ea"/>
                <a:sym typeface="+mn-lt"/>
              </a:rPr>
              <a:t>的基因组预处理</a:t>
            </a: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1351128" y="1690688"/>
            <a:ext cx="10002671" cy="4276237"/>
          </a:xfrm>
        </p:spPr>
        <p:txBody>
          <a:bodyPr>
            <a:normAutofit/>
          </a:bodyPr>
          <a:lstStyle/>
          <a:p>
            <a:pPr defTabSz="429585">
              <a:spcAft>
                <a:spcPts val="486"/>
              </a:spcAft>
            </a:pPr>
            <a:r>
              <a:rPr lang="en-US" altLang="zh-CN" sz="3200" dirty="0"/>
              <a:t>2.1.1  </a:t>
            </a:r>
            <a:r>
              <a:rPr lang="zh-CN" altLang="en-US" sz="3200" dirty="0"/>
              <a:t>基因组数据预处理方法</a:t>
            </a:r>
            <a:endParaRPr lang="en-US" altLang="zh-CN" sz="3200" dirty="0"/>
          </a:p>
          <a:p>
            <a:pPr defTabSz="429585">
              <a:spcAft>
                <a:spcPts val="486"/>
              </a:spcAft>
            </a:pPr>
            <a:r>
              <a:rPr lang="en-US" altLang="zh-CN" sz="3200" dirty="0"/>
              <a:t>2.1.2  </a:t>
            </a:r>
            <a:r>
              <a:rPr lang="zh-CN" altLang="en-US" sz="3200" dirty="0"/>
              <a:t>关于</a:t>
            </a:r>
            <a:r>
              <a:rPr lang="en-US" altLang="zh-CN" sz="3200" dirty="0" err="1"/>
              <a:t>acdc</a:t>
            </a:r>
            <a:r>
              <a:rPr lang="zh-CN" altLang="en-US" sz="3200" dirty="0"/>
              <a:t>的去污染效果</a:t>
            </a:r>
            <a:endParaRPr lang="en-US" altLang="zh-CN" sz="3200" dirty="0"/>
          </a:p>
          <a:p>
            <a:pPr defTabSz="429585">
              <a:spcAft>
                <a:spcPts val="486"/>
              </a:spcAft>
            </a:pPr>
            <a:r>
              <a:rPr lang="en-US" altLang="zh-CN" sz="3200" dirty="0"/>
              <a:t>2.1.3  </a:t>
            </a:r>
            <a:r>
              <a:rPr lang="zh-CN" altLang="en-US" sz="3200" dirty="0"/>
              <a:t>基于</a:t>
            </a:r>
            <a:r>
              <a:rPr lang="en-US" altLang="zh-CN" sz="3200" dirty="0"/>
              <a:t>GTDB</a:t>
            </a:r>
            <a:r>
              <a:rPr lang="zh-CN" altLang="en-US" sz="3200" dirty="0"/>
              <a:t>的去污染基因组系统发育树</a:t>
            </a:r>
            <a:endParaRPr lang="en-US" altLang="zh-CN" sz="3200" dirty="0"/>
          </a:p>
        </p:txBody>
      </p:sp>
    </p:spTree>
    <p:extLst>
      <p:ext uri="{BB962C8B-B14F-4D97-AF65-F5344CB8AC3E}">
        <p14:creationId xmlns:p14="http://schemas.microsoft.com/office/powerpoint/2010/main" val="83591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A screenshot of a computer&#10;&#10;描述已自动生成">
            <a:extLst>
              <a:ext uri="{FF2B5EF4-FFF2-40B4-BE49-F238E27FC236}">
                <a16:creationId xmlns:a16="http://schemas.microsoft.com/office/drawing/2014/main" id="{D0F8B9BA-B2C8-D543-F82D-D6ABC232B250}"/>
              </a:ext>
            </a:extLst>
          </p:cNvPr>
          <p:cNvPicPr>
            <a:picLocks noChangeAspect="1"/>
          </p:cNvPicPr>
          <p:nvPr/>
        </p:nvPicPr>
        <p:blipFill rotWithShape="1">
          <a:blip r:embed="rId3">
            <a:extLst>
              <a:ext uri="{28A0092B-C50C-407E-A947-70E740481C1C}">
                <a14:useLocalDpi xmlns:a14="http://schemas.microsoft.com/office/drawing/2010/main" val="0"/>
              </a:ext>
            </a:extLst>
          </a:blip>
          <a:srcRect l="17778"/>
          <a:stretch/>
        </p:blipFill>
        <p:spPr>
          <a:xfrm>
            <a:off x="6942042" y="1310051"/>
            <a:ext cx="5232446" cy="5167312"/>
          </a:xfrm>
          <a:prstGeom prst="rect">
            <a:avLst/>
          </a:prstGeom>
        </p:spPr>
      </p:pic>
      <p:grpSp>
        <p:nvGrpSpPr>
          <p:cNvPr id="14" name="组合 13">
            <a:extLst>
              <a:ext uri="{FF2B5EF4-FFF2-40B4-BE49-F238E27FC236}">
                <a16:creationId xmlns:a16="http://schemas.microsoft.com/office/drawing/2014/main" id="{50DC020B-D2BF-AA66-311D-FE766A778703}"/>
              </a:ext>
            </a:extLst>
          </p:cNvPr>
          <p:cNvGrpSpPr/>
          <p:nvPr/>
        </p:nvGrpSpPr>
        <p:grpSpPr>
          <a:xfrm>
            <a:off x="5875690" y="1310051"/>
            <a:ext cx="1733616" cy="5054171"/>
            <a:chOff x="5875690" y="1310051"/>
            <a:chExt cx="1733616" cy="5054171"/>
          </a:xfrm>
        </p:grpSpPr>
        <p:pic>
          <p:nvPicPr>
            <p:cNvPr id="20" name="图片 19">
              <a:extLst>
                <a:ext uri="{FF2B5EF4-FFF2-40B4-BE49-F238E27FC236}">
                  <a16:creationId xmlns:a16="http://schemas.microsoft.com/office/drawing/2014/main" id="{5758E79F-E21D-3861-6DB8-3300835A2F9C}"/>
                </a:ext>
              </a:extLst>
            </p:cNvPr>
            <p:cNvPicPr>
              <a:picLocks noChangeAspect="1"/>
            </p:cNvPicPr>
            <p:nvPr/>
          </p:nvPicPr>
          <p:blipFill>
            <a:blip r:embed="rId4"/>
            <a:stretch>
              <a:fillRect/>
            </a:stretch>
          </p:blipFill>
          <p:spPr>
            <a:xfrm>
              <a:off x="5875690" y="1310051"/>
              <a:ext cx="1646083" cy="5054171"/>
            </a:xfrm>
            <a:prstGeom prst="rect">
              <a:avLst/>
            </a:prstGeom>
          </p:spPr>
        </p:pic>
        <p:sp>
          <p:nvSpPr>
            <p:cNvPr id="4" name="文本框 3">
              <a:extLst>
                <a:ext uri="{FF2B5EF4-FFF2-40B4-BE49-F238E27FC236}">
                  <a16:creationId xmlns:a16="http://schemas.microsoft.com/office/drawing/2014/main" id="{7F225F9A-0B3E-2E61-273B-4A4D29D97CA0}"/>
                </a:ext>
              </a:extLst>
            </p:cNvPr>
            <p:cNvSpPr txBox="1"/>
            <p:nvPr/>
          </p:nvSpPr>
          <p:spPr>
            <a:xfrm>
              <a:off x="6445195" y="1310051"/>
              <a:ext cx="1164111" cy="369332"/>
            </a:xfrm>
            <a:prstGeom prst="rect">
              <a:avLst/>
            </a:prstGeom>
            <a:noFill/>
          </p:spPr>
          <p:txBody>
            <a:bodyPr wrap="square" rtlCol="0">
              <a:spAutoFit/>
            </a:bodyPr>
            <a:lstStyle/>
            <a:p>
              <a:r>
                <a:rPr lang="en-US" altLang="zh-CN" b="1" dirty="0" err="1">
                  <a:solidFill>
                    <a:schemeClr val="accent1"/>
                  </a:solidFill>
                </a:rPr>
                <a:t>Acdc</a:t>
              </a:r>
              <a:r>
                <a:rPr lang="zh-CN" altLang="en-US" b="1" dirty="0">
                  <a:solidFill>
                    <a:schemeClr val="accent1"/>
                  </a:solidFill>
                </a:rPr>
                <a:t>处理</a:t>
              </a:r>
            </a:p>
          </p:txBody>
        </p:sp>
      </p:grpSp>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295192"/>
            <a:ext cx="10515600" cy="1325563"/>
          </a:xfrm>
        </p:spPr>
        <p:txBody>
          <a:bodyPr/>
          <a:lstStyle/>
          <a:p>
            <a:r>
              <a:rPr lang="en-US" altLang="zh-CN" dirty="0">
                <a:latin typeface="+mj-ea"/>
              </a:rPr>
              <a:t>2</a:t>
            </a:r>
            <a:r>
              <a:rPr lang="en-US" altLang="zh-CN" sz="4400" kern="1200" dirty="0">
                <a:latin typeface="+mj-ea"/>
                <a:cs typeface="+mn-cs"/>
              </a:rPr>
              <a:t>.1.</a:t>
            </a:r>
            <a:r>
              <a:rPr lang="en-US" altLang="zh-CN" dirty="0">
                <a:latin typeface="+mj-ea"/>
                <a:cs typeface="+mn-cs"/>
              </a:rPr>
              <a:t>2 </a:t>
            </a:r>
            <a:r>
              <a:rPr lang="zh-CN" altLang="en-US" sz="4400" dirty="0"/>
              <a:t>关于</a:t>
            </a:r>
            <a:r>
              <a:rPr lang="en-US" altLang="zh-CN" sz="4400" dirty="0" err="1"/>
              <a:t>acdc</a:t>
            </a:r>
            <a:r>
              <a:rPr lang="zh-CN" altLang="en-US" sz="4400" dirty="0"/>
              <a:t>的去污染效果</a:t>
            </a:r>
            <a:endParaRPr lang="zh-CN" altLang="en-US" dirty="0">
              <a:latin typeface="+mj-ea"/>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392516" y="1453307"/>
            <a:ext cx="5587468" cy="4967485"/>
          </a:xfrm>
        </p:spPr>
        <p:txBody>
          <a:bodyPr>
            <a:normAutofit/>
          </a:bodyPr>
          <a:lstStyle/>
          <a:p>
            <a:pPr>
              <a:lnSpc>
                <a:spcPct val="100000"/>
              </a:lnSpc>
            </a:pPr>
            <a:r>
              <a:rPr lang="en-US" altLang="zh-CN" b="1" dirty="0" err="1"/>
              <a:t>acdc</a:t>
            </a:r>
            <a:r>
              <a:rPr lang="zh-CN" altLang="en-US" b="1" dirty="0"/>
              <a:t>去污染效果</a:t>
            </a:r>
            <a:endParaRPr lang="en-US" altLang="zh-CN" b="1" dirty="0"/>
          </a:p>
          <a:p>
            <a:pPr marL="457200" indent="-457200">
              <a:lnSpc>
                <a:spcPct val="100000"/>
              </a:lnSpc>
              <a:buFont typeface="Arial" panose="020B0604020202020204" pitchFamily="34" charset="0"/>
              <a:buChar char="•"/>
            </a:pPr>
            <a:r>
              <a:rPr lang="zh-CN" altLang="en-US" sz="2400" dirty="0"/>
              <a:t>基因组的优化主要体现在</a:t>
            </a:r>
            <a:r>
              <a:rPr lang="en-US" altLang="zh-CN" sz="2400" b="1" dirty="0"/>
              <a:t>HL</a:t>
            </a:r>
            <a:r>
              <a:rPr lang="zh-CN" altLang="en-US" sz="2400" b="1" dirty="0"/>
              <a:t>生态型</a:t>
            </a:r>
            <a:r>
              <a:rPr lang="zh-CN" altLang="en-US" sz="2400" dirty="0"/>
              <a:t>中</a:t>
            </a:r>
            <a:r>
              <a:rPr lang="en-US" altLang="zh-CN" sz="2400" b="1" dirty="0"/>
              <a:t>SAG</a:t>
            </a:r>
            <a:r>
              <a:rPr lang="zh-CN" altLang="en-US" sz="2400" b="1" dirty="0"/>
              <a:t>的污染度、异质性</a:t>
            </a:r>
            <a:r>
              <a:rPr lang="zh-CN" altLang="en-US" sz="2400" dirty="0"/>
              <a:t>的降低</a:t>
            </a:r>
            <a:endParaRPr lang="en-US" altLang="zh-CN" sz="2400" dirty="0"/>
          </a:p>
          <a:p>
            <a:pPr marL="457200" indent="-457200">
              <a:lnSpc>
                <a:spcPct val="100000"/>
              </a:lnSpc>
              <a:buFont typeface="Arial" panose="020B0604020202020204" pitchFamily="34" charset="0"/>
              <a:buChar char="•"/>
            </a:pPr>
            <a:r>
              <a:rPr lang="zh-CN" altLang="en-US" sz="2400" dirty="0"/>
              <a:t>基于</a:t>
            </a:r>
            <a:r>
              <a:rPr lang="en-US" altLang="zh-CN" sz="2400" dirty="0" err="1"/>
              <a:t>checkm</a:t>
            </a:r>
            <a:r>
              <a:rPr lang="zh-CN" altLang="en-US" sz="2400"/>
              <a:t>，公共</a:t>
            </a:r>
            <a:r>
              <a:rPr lang="zh-CN" altLang="en-US" sz="2400" dirty="0"/>
              <a:t>数据库中的原绿球藻基因组共</a:t>
            </a:r>
            <a:r>
              <a:rPr lang="en-US" altLang="zh-CN" sz="2400" b="1" dirty="0"/>
              <a:t>317</a:t>
            </a:r>
            <a:r>
              <a:rPr lang="zh-CN" altLang="en-US" sz="2400" b="1" dirty="0"/>
              <a:t>株系</a:t>
            </a:r>
            <a:r>
              <a:rPr lang="zh-CN" altLang="en-US" sz="2400" dirty="0"/>
              <a:t>不合格</a:t>
            </a:r>
            <a:endParaRPr lang="en-US" altLang="zh-CN" sz="2400" dirty="0"/>
          </a:p>
          <a:p>
            <a:pPr marL="457200" indent="-457200">
              <a:lnSpc>
                <a:spcPct val="100000"/>
              </a:lnSpc>
              <a:buFont typeface="Arial" panose="020B0604020202020204" pitchFamily="34" charset="0"/>
              <a:buChar char="•"/>
            </a:pPr>
            <a:r>
              <a:rPr lang="zh-CN" altLang="en-US" sz="2400" dirty="0"/>
              <a:t>经过相同筛选后增加了</a:t>
            </a:r>
            <a:r>
              <a:rPr lang="en-US" altLang="zh-CN" sz="2400" b="1" dirty="0"/>
              <a:t>60</a:t>
            </a:r>
            <a:r>
              <a:rPr lang="zh-CN" altLang="en-US" sz="2400" b="1" dirty="0"/>
              <a:t>株系</a:t>
            </a:r>
            <a:r>
              <a:rPr lang="zh-CN" altLang="en-US" sz="2400" dirty="0"/>
              <a:t>的合格基因组</a:t>
            </a:r>
            <a:endParaRPr lang="en-US" altLang="zh-CN" sz="2400" dirty="0"/>
          </a:p>
          <a:p>
            <a:pPr marL="457200" indent="-457200">
              <a:lnSpc>
                <a:spcPct val="100000"/>
              </a:lnSpc>
              <a:buFont typeface="Arial" panose="020B0604020202020204" pitchFamily="34" charset="0"/>
              <a:buChar char="•"/>
            </a:pPr>
            <a:r>
              <a:rPr lang="zh-CN" altLang="en-US" sz="2400" dirty="0"/>
              <a:t>得到一个去污染的基因组数据集</a:t>
            </a:r>
            <a:endParaRPr lang="en-US" altLang="zh-CN" sz="2400" dirty="0"/>
          </a:p>
          <a:p>
            <a:pPr marL="457200" indent="-457200">
              <a:lnSpc>
                <a:spcPct val="100000"/>
              </a:lnSpc>
              <a:buFont typeface="Arial" panose="020B0604020202020204" pitchFamily="34" charset="0"/>
              <a:buChar char="•"/>
            </a:pPr>
            <a:r>
              <a:rPr lang="zh-CN" altLang="en-US" sz="2400" dirty="0"/>
              <a:t>与去污染前的进化关系一致</a:t>
            </a:r>
          </a:p>
        </p:txBody>
      </p:sp>
      <p:sp>
        <p:nvSpPr>
          <p:cNvPr id="7" name="内容占位符 2">
            <a:extLst>
              <a:ext uri="{FF2B5EF4-FFF2-40B4-BE49-F238E27FC236}">
                <a16:creationId xmlns:a16="http://schemas.microsoft.com/office/drawing/2014/main" id="{FD08B265-6B0D-F14D-7BEE-8ED6A51B08E9}"/>
              </a:ext>
            </a:extLst>
          </p:cNvPr>
          <p:cNvSpPr txBox="1">
            <a:spLocks/>
          </p:cNvSpPr>
          <p:nvPr/>
        </p:nvSpPr>
        <p:spPr>
          <a:xfrm>
            <a:off x="471948" y="5201265"/>
            <a:ext cx="5364095" cy="4916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2">
            <a:extLst>
              <a:ext uri="{FF2B5EF4-FFF2-40B4-BE49-F238E27FC236}">
                <a16:creationId xmlns:a16="http://schemas.microsoft.com/office/drawing/2014/main" id="{C2917EAA-51C4-6248-250D-A8F667D44E23}"/>
              </a:ext>
            </a:extLst>
          </p:cNvPr>
          <p:cNvSpPr txBox="1">
            <a:spLocks/>
          </p:cNvSpPr>
          <p:nvPr/>
        </p:nvSpPr>
        <p:spPr>
          <a:xfrm>
            <a:off x="7796463" y="6510140"/>
            <a:ext cx="4395537" cy="4270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GTDB</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的去污染基因组系统发育树</a:t>
            </a:r>
          </a:p>
        </p:txBody>
      </p:sp>
      <p:sp>
        <p:nvSpPr>
          <p:cNvPr id="10" name="内容占位符 2">
            <a:extLst>
              <a:ext uri="{FF2B5EF4-FFF2-40B4-BE49-F238E27FC236}">
                <a16:creationId xmlns:a16="http://schemas.microsoft.com/office/drawing/2014/main" id="{2941D682-FF00-7F77-B4CE-E375D1692FCE}"/>
              </a:ext>
            </a:extLst>
          </p:cNvPr>
          <p:cNvSpPr txBox="1">
            <a:spLocks/>
          </p:cNvSpPr>
          <p:nvPr/>
        </p:nvSpPr>
        <p:spPr>
          <a:xfrm>
            <a:off x="838200" y="5541689"/>
            <a:ext cx="4503548" cy="1030292"/>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猜测</a:t>
            </a:r>
            <a:r>
              <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：基因组的改动基本都集中于</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HL</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型中。所以实际上，</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acdc</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可能只对搜库起到了优化作用</a:t>
            </a: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7FC3FD34-D23A-8895-6D21-D8D516E79312}"/>
              </a:ext>
            </a:extLst>
          </p:cNvPr>
          <p:cNvPicPr>
            <a:picLocks noChangeAspect="1"/>
          </p:cNvPicPr>
          <p:nvPr/>
        </p:nvPicPr>
        <p:blipFill>
          <a:blip r:embed="rId5"/>
          <a:stretch>
            <a:fillRect/>
          </a:stretch>
        </p:blipFill>
        <p:spPr>
          <a:xfrm>
            <a:off x="7498607" y="1310051"/>
            <a:ext cx="1273325" cy="4712234"/>
          </a:xfrm>
          <a:prstGeom prst="rect">
            <a:avLst/>
          </a:prstGeom>
        </p:spPr>
      </p:pic>
      <p:grpSp>
        <p:nvGrpSpPr>
          <p:cNvPr id="13" name="组合 12">
            <a:extLst>
              <a:ext uri="{FF2B5EF4-FFF2-40B4-BE49-F238E27FC236}">
                <a16:creationId xmlns:a16="http://schemas.microsoft.com/office/drawing/2014/main" id="{6A9BC2E1-2309-02FF-979B-B23EC19961D5}"/>
              </a:ext>
            </a:extLst>
          </p:cNvPr>
          <p:cNvGrpSpPr/>
          <p:nvPr/>
        </p:nvGrpSpPr>
        <p:grpSpPr>
          <a:xfrm>
            <a:off x="5902360" y="1872061"/>
            <a:ext cx="1150382" cy="3174886"/>
            <a:chOff x="5902360" y="1872061"/>
            <a:chExt cx="1150382" cy="3174886"/>
          </a:xfrm>
        </p:grpSpPr>
        <p:sp>
          <p:nvSpPr>
            <p:cNvPr id="11" name="矩形 10">
              <a:extLst>
                <a:ext uri="{FF2B5EF4-FFF2-40B4-BE49-F238E27FC236}">
                  <a16:creationId xmlns:a16="http://schemas.microsoft.com/office/drawing/2014/main" id="{23623226-3900-CB97-B8A1-3EA8BAAB32A9}"/>
                </a:ext>
              </a:extLst>
            </p:cNvPr>
            <p:cNvSpPr/>
            <p:nvPr/>
          </p:nvSpPr>
          <p:spPr>
            <a:xfrm>
              <a:off x="5902360" y="1872061"/>
              <a:ext cx="1150381"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03FAA442-69E6-389C-FB58-E76D192F7E31}"/>
                </a:ext>
              </a:extLst>
            </p:cNvPr>
            <p:cNvSpPr/>
            <p:nvPr/>
          </p:nvSpPr>
          <p:spPr>
            <a:xfrm>
              <a:off x="5902361" y="2501676"/>
              <a:ext cx="1150381"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E6B32BDA-A8BF-1981-E60C-91AC4B18101C}"/>
                </a:ext>
              </a:extLst>
            </p:cNvPr>
            <p:cNvSpPr/>
            <p:nvPr/>
          </p:nvSpPr>
          <p:spPr>
            <a:xfrm>
              <a:off x="5949711" y="4743932"/>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 name="组合 5">
            <a:extLst>
              <a:ext uri="{FF2B5EF4-FFF2-40B4-BE49-F238E27FC236}">
                <a16:creationId xmlns:a16="http://schemas.microsoft.com/office/drawing/2014/main" id="{F52608FB-BBDF-7FEF-49D7-A994C1062204}"/>
              </a:ext>
            </a:extLst>
          </p:cNvPr>
          <p:cNvGrpSpPr/>
          <p:nvPr/>
        </p:nvGrpSpPr>
        <p:grpSpPr>
          <a:xfrm>
            <a:off x="7521773" y="1893030"/>
            <a:ext cx="1083685" cy="3153916"/>
            <a:chOff x="7521773" y="1893030"/>
            <a:chExt cx="1083685" cy="3153916"/>
          </a:xfrm>
        </p:grpSpPr>
        <p:sp>
          <p:nvSpPr>
            <p:cNvPr id="12" name="矩形 11">
              <a:extLst>
                <a:ext uri="{FF2B5EF4-FFF2-40B4-BE49-F238E27FC236}">
                  <a16:creationId xmlns:a16="http://schemas.microsoft.com/office/drawing/2014/main" id="{9029BE3A-404E-E3BE-222A-7E3FE205EF16}"/>
                </a:ext>
              </a:extLst>
            </p:cNvPr>
            <p:cNvSpPr/>
            <p:nvPr/>
          </p:nvSpPr>
          <p:spPr>
            <a:xfrm>
              <a:off x="7521773" y="4743931"/>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72D24497-4717-2D8F-FA0B-4EC3A580B4D6}"/>
                </a:ext>
              </a:extLst>
            </p:cNvPr>
            <p:cNvSpPr/>
            <p:nvPr/>
          </p:nvSpPr>
          <p:spPr>
            <a:xfrm>
              <a:off x="7527692" y="1893030"/>
              <a:ext cx="1077766"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6C38C367-2824-A360-6D2F-A4C46F59A595}"/>
                </a:ext>
              </a:extLst>
            </p:cNvPr>
            <p:cNvSpPr/>
            <p:nvPr/>
          </p:nvSpPr>
          <p:spPr>
            <a:xfrm>
              <a:off x="7521773" y="2535614"/>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187295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2.1 </a:t>
            </a:r>
            <a:r>
              <a:rPr lang="zh-CN" altLang="en-US" sz="4400" b="1" dirty="0">
                <a:solidFill>
                  <a:schemeClr val="tx1">
                    <a:lumMod val="85000"/>
                    <a:lumOff val="15000"/>
                  </a:schemeClr>
                </a:solidFill>
                <a:cs typeface="+mn-ea"/>
                <a:sym typeface="+mn-lt"/>
              </a:rPr>
              <a:t>基于</a:t>
            </a:r>
            <a:r>
              <a:rPr lang="en-US" altLang="zh-CN" sz="4400" b="1" dirty="0" err="1">
                <a:solidFill>
                  <a:schemeClr val="tx1">
                    <a:lumMod val="85000"/>
                    <a:lumOff val="15000"/>
                  </a:schemeClr>
                </a:solidFill>
                <a:cs typeface="+mn-ea"/>
                <a:sym typeface="+mn-lt"/>
              </a:rPr>
              <a:t>acdc</a:t>
            </a:r>
            <a:r>
              <a:rPr lang="zh-CN" altLang="en-US" sz="4400" b="1" dirty="0">
                <a:solidFill>
                  <a:schemeClr val="tx1">
                    <a:lumMod val="85000"/>
                    <a:lumOff val="15000"/>
                  </a:schemeClr>
                </a:solidFill>
                <a:cs typeface="+mn-ea"/>
                <a:sym typeface="+mn-lt"/>
              </a:rPr>
              <a:t>和</a:t>
            </a:r>
            <a:r>
              <a:rPr lang="en-US" altLang="zh-CN" sz="4400" b="1" dirty="0" err="1">
                <a:solidFill>
                  <a:schemeClr val="tx1">
                    <a:lumMod val="85000"/>
                    <a:lumOff val="15000"/>
                  </a:schemeClr>
                </a:solidFill>
                <a:cs typeface="+mn-ea"/>
                <a:sym typeface="+mn-lt"/>
              </a:rPr>
              <a:t>checkm</a:t>
            </a:r>
            <a:r>
              <a:rPr lang="zh-CN" altLang="en-US" sz="4400" b="1" dirty="0">
                <a:solidFill>
                  <a:schemeClr val="tx1">
                    <a:lumMod val="85000"/>
                    <a:lumOff val="15000"/>
                  </a:schemeClr>
                </a:solidFill>
                <a:cs typeface="+mn-ea"/>
                <a:sym typeface="+mn-lt"/>
              </a:rPr>
              <a:t>的基因组预处理</a:t>
            </a: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1351128" y="1690688"/>
            <a:ext cx="10002671" cy="4276237"/>
          </a:xfrm>
        </p:spPr>
        <p:txBody>
          <a:bodyPr>
            <a:normAutofit/>
          </a:bodyPr>
          <a:lstStyle/>
          <a:p>
            <a:pPr defTabSz="429585">
              <a:spcAft>
                <a:spcPts val="486"/>
              </a:spcAft>
            </a:pPr>
            <a:r>
              <a:rPr lang="en-US" altLang="zh-CN" sz="3200" dirty="0"/>
              <a:t>2.1.1  </a:t>
            </a:r>
            <a:r>
              <a:rPr lang="zh-CN" altLang="en-US" sz="3200" dirty="0"/>
              <a:t>基因组数据预处理方法</a:t>
            </a:r>
            <a:endParaRPr lang="en-US" altLang="zh-CN" sz="3200" dirty="0"/>
          </a:p>
          <a:p>
            <a:pPr defTabSz="429585">
              <a:spcAft>
                <a:spcPts val="486"/>
              </a:spcAft>
            </a:pPr>
            <a:r>
              <a:rPr lang="en-US" altLang="zh-CN" sz="3200" dirty="0"/>
              <a:t>2.1.2  </a:t>
            </a:r>
            <a:r>
              <a:rPr lang="zh-CN" altLang="en-US" sz="3200" dirty="0"/>
              <a:t>关于</a:t>
            </a:r>
            <a:r>
              <a:rPr lang="en-US" altLang="zh-CN" sz="3200" dirty="0" err="1"/>
              <a:t>acdc</a:t>
            </a:r>
            <a:r>
              <a:rPr lang="zh-CN" altLang="en-US" sz="3200" dirty="0"/>
              <a:t>的去污染效果</a:t>
            </a:r>
            <a:endParaRPr lang="en-US" altLang="zh-CN" sz="3200" dirty="0"/>
          </a:p>
          <a:p>
            <a:pPr defTabSz="429585">
              <a:spcAft>
                <a:spcPts val="486"/>
              </a:spcAft>
            </a:pPr>
            <a:r>
              <a:rPr lang="en-US" altLang="zh-CN" sz="3200" dirty="0"/>
              <a:t>2.1.3  </a:t>
            </a:r>
            <a:r>
              <a:rPr lang="zh-CN" altLang="en-US" sz="3200" dirty="0"/>
              <a:t>基于</a:t>
            </a:r>
            <a:r>
              <a:rPr lang="en-US" altLang="zh-CN" sz="3200" dirty="0"/>
              <a:t>GTDB</a:t>
            </a:r>
            <a:r>
              <a:rPr lang="zh-CN" altLang="en-US" sz="3200" dirty="0"/>
              <a:t>的去污染基因组系统发育树</a:t>
            </a:r>
            <a:endParaRPr lang="en-US" altLang="zh-CN" sz="3200" dirty="0"/>
          </a:p>
        </p:txBody>
      </p:sp>
    </p:spTree>
    <p:extLst>
      <p:ext uri="{BB962C8B-B14F-4D97-AF65-F5344CB8AC3E}">
        <p14:creationId xmlns:p14="http://schemas.microsoft.com/office/powerpoint/2010/main" val="306444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365125"/>
            <a:ext cx="10515600" cy="1325563"/>
          </a:xfrm>
        </p:spPr>
        <p:txBody>
          <a:bodyPr/>
          <a:lstStyle/>
          <a:p>
            <a:pPr defTabSz="429585">
              <a:spcAft>
                <a:spcPts val="486"/>
              </a:spcAft>
            </a:pPr>
            <a:r>
              <a:rPr lang="en-US" altLang="zh-CN" sz="4400" dirty="0"/>
              <a:t>2.1.3 </a:t>
            </a:r>
            <a:r>
              <a:rPr lang="zh-CN" altLang="en-US" sz="4400" dirty="0"/>
              <a:t>基于</a:t>
            </a:r>
            <a:r>
              <a:rPr lang="en-US" altLang="zh-CN" sz="4400" dirty="0"/>
              <a:t>GTDB</a:t>
            </a:r>
            <a:r>
              <a:rPr lang="zh-CN" altLang="en-US" sz="4400" dirty="0"/>
              <a:t>的系统发育树</a:t>
            </a:r>
            <a:endParaRPr lang="en-US" altLang="zh-CN" sz="4400"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362860" y="1558019"/>
            <a:ext cx="6233249" cy="4934856"/>
          </a:xfrm>
        </p:spPr>
        <p:txBody>
          <a:bodyPr>
            <a:normAutofit/>
          </a:bodyPr>
          <a:lstStyle/>
          <a:p>
            <a:pPr>
              <a:lnSpc>
                <a:spcPct val="150000"/>
              </a:lnSpc>
            </a:pPr>
            <a:r>
              <a:rPr lang="en-US" altLang="zh-CN" b="1" dirty="0"/>
              <a:t>GTDB – </a:t>
            </a:r>
            <a:r>
              <a:rPr lang="zh-CN" altLang="en-US" b="1" dirty="0"/>
              <a:t>基于</a:t>
            </a:r>
            <a:r>
              <a:rPr lang="en-US" altLang="zh-CN" b="1" dirty="0"/>
              <a:t>117</a:t>
            </a:r>
            <a:r>
              <a:rPr lang="zh-CN" altLang="en-US" b="1" dirty="0"/>
              <a:t>个</a:t>
            </a:r>
            <a:r>
              <a:rPr lang="en-US" altLang="zh-CN" b="1" dirty="0"/>
              <a:t>marker gene </a:t>
            </a:r>
            <a:r>
              <a:rPr lang="zh-CN" altLang="en-US" b="1" dirty="0"/>
              <a:t>建树</a:t>
            </a:r>
            <a:endParaRPr lang="en-US" altLang="zh-CN" b="1" dirty="0"/>
          </a:p>
          <a:p>
            <a:pPr marL="457200" indent="-457200">
              <a:lnSpc>
                <a:spcPct val="100000"/>
              </a:lnSpc>
              <a:buFont typeface="Arial" panose="020B0604020202020204" pitchFamily="34" charset="0"/>
              <a:buChar char="•"/>
            </a:pPr>
            <a:r>
              <a:rPr lang="zh-CN" altLang="en-US" sz="2400" dirty="0"/>
              <a:t>经</a:t>
            </a:r>
            <a:r>
              <a:rPr lang="en-US" altLang="zh-CN" sz="2400" dirty="0" err="1"/>
              <a:t>drep</a:t>
            </a:r>
            <a:r>
              <a:rPr lang="zh-CN" altLang="en-US" sz="2400" dirty="0"/>
              <a:t>以 </a:t>
            </a:r>
            <a:r>
              <a:rPr lang="en-US" altLang="zh-CN" sz="2400" dirty="0"/>
              <a:t>ANI = 98 </a:t>
            </a:r>
            <a:r>
              <a:rPr lang="zh-CN" altLang="en-US" sz="2400" dirty="0"/>
              <a:t>、完整度 </a:t>
            </a:r>
            <a:r>
              <a:rPr lang="en-US" altLang="zh-CN" sz="2400" dirty="0"/>
              <a:t>= 25 </a:t>
            </a:r>
            <a:r>
              <a:rPr lang="zh-CN" altLang="en-US" sz="2400" dirty="0"/>
              <a:t>去冗余后，这</a:t>
            </a:r>
            <a:r>
              <a:rPr lang="en-US" altLang="zh-CN" sz="2400" dirty="0"/>
              <a:t>618</a:t>
            </a:r>
            <a:r>
              <a:rPr lang="zh-CN" altLang="en-US" sz="2400" dirty="0"/>
              <a:t>株系原绿球藻的进化关系与先前文献描述基本一致</a:t>
            </a:r>
            <a:endParaRPr lang="en-US" altLang="zh-CN" sz="2400" dirty="0"/>
          </a:p>
          <a:p>
            <a:pPr marL="457200" indent="-457200" algn="l">
              <a:lnSpc>
                <a:spcPct val="100000"/>
              </a:lnSpc>
              <a:buFont typeface="Arial" panose="020B0604020202020204" pitchFamily="34" charset="0"/>
              <a:buChar char="•"/>
            </a:pPr>
            <a:r>
              <a:rPr lang="zh-CN" altLang="en-US" sz="2400" dirty="0"/>
              <a:t>但是与未经过</a:t>
            </a:r>
            <a:r>
              <a:rPr lang="en-US" altLang="zh-CN" sz="2400" dirty="0" err="1"/>
              <a:t>acdc</a:t>
            </a:r>
            <a:r>
              <a:rPr lang="zh-CN" altLang="en-US" sz="2400" dirty="0"/>
              <a:t>去冗余的结果不同的是，一株原先出现在</a:t>
            </a:r>
            <a:r>
              <a:rPr lang="en-US" altLang="zh-CN" sz="2400" b="1" dirty="0"/>
              <a:t>HL</a:t>
            </a:r>
            <a:r>
              <a:rPr lang="zh-CN" altLang="en-US" sz="2400" b="1" dirty="0"/>
              <a:t>、</a:t>
            </a:r>
            <a:r>
              <a:rPr lang="en-US" altLang="zh-CN" sz="2400" b="1" dirty="0"/>
              <a:t>LL</a:t>
            </a:r>
            <a:r>
              <a:rPr lang="zh-CN" altLang="en-US" sz="2400" b="1" dirty="0"/>
              <a:t>过度</a:t>
            </a:r>
            <a:r>
              <a:rPr lang="zh-CN" altLang="en-US" sz="2400" dirty="0"/>
              <a:t>的</a:t>
            </a:r>
            <a:br>
              <a:rPr lang="en-US" altLang="zh-CN" sz="2400" dirty="0"/>
            </a:br>
            <a:r>
              <a:rPr lang="en-US" altLang="zh-CN" sz="2000" b="1" dirty="0">
                <a:solidFill>
                  <a:srgbClr val="212529"/>
                </a:solidFill>
                <a:effectLst/>
                <a:latin typeface="Arial" panose="020B0604020202020204" pitchFamily="34" charset="0"/>
                <a:cs typeface="Arial" panose="020B0604020202020204" pitchFamily="34" charset="0"/>
              </a:rPr>
              <a:t>Prochlorococcus_sp__AG_402_N21_cc</a:t>
            </a:r>
            <a:br>
              <a:rPr lang="en-US" altLang="zh-CN" sz="2400" b="1" dirty="0">
                <a:solidFill>
                  <a:srgbClr val="212529"/>
                </a:solidFill>
                <a:effectLst/>
                <a:latin typeface="Aharoni" panose="02010803020104030203" pitchFamily="2" charset="-79"/>
                <a:cs typeface="Aharoni" panose="02010803020104030203" pitchFamily="2" charset="-79"/>
              </a:rPr>
            </a:br>
            <a:r>
              <a:rPr lang="zh-CN" altLang="en-US" sz="2400" b="0" i="0" dirty="0">
                <a:solidFill>
                  <a:srgbClr val="212529"/>
                </a:solidFill>
                <a:effectLst/>
                <a:latin typeface="-apple-system"/>
              </a:rPr>
              <a:t>株系更多出现在</a:t>
            </a:r>
            <a:r>
              <a:rPr lang="en-US" altLang="zh-CN" sz="2400" b="1" i="0" dirty="0">
                <a:solidFill>
                  <a:srgbClr val="212529"/>
                </a:solidFill>
                <a:effectLst/>
                <a:latin typeface="-apple-system"/>
              </a:rPr>
              <a:t>LLI</a:t>
            </a:r>
            <a:r>
              <a:rPr lang="zh-CN" altLang="en-US" sz="2400" b="1" i="0" dirty="0">
                <a:solidFill>
                  <a:srgbClr val="212529"/>
                </a:solidFill>
                <a:effectLst/>
                <a:latin typeface="-apple-system"/>
              </a:rPr>
              <a:t>和</a:t>
            </a:r>
            <a:r>
              <a:rPr lang="en-US" altLang="zh-CN" sz="2400" b="1" i="0" dirty="0">
                <a:solidFill>
                  <a:srgbClr val="212529"/>
                </a:solidFill>
                <a:effectLst/>
                <a:latin typeface="-apple-system"/>
              </a:rPr>
              <a:t>LLII/III</a:t>
            </a:r>
            <a:r>
              <a:rPr lang="zh-CN" altLang="en-US" sz="2400" b="1" i="0" dirty="0">
                <a:solidFill>
                  <a:srgbClr val="212529"/>
                </a:solidFill>
                <a:effectLst/>
                <a:latin typeface="-apple-system"/>
              </a:rPr>
              <a:t>的</a:t>
            </a:r>
            <a:r>
              <a:rPr lang="zh-CN" altLang="en-US" sz="2400" b="0" i="0" dirty="0">
                <a:solidFill>
                  <a:srgbClr val="212529"/>
                </a:solidFill>
                <a:effectLst/>
                <a:latin typeface="-apple-system"/>
              </a:rPr>
              <a:t>过渡位置</a:t>
            </a:r>
            <a:endParaRPr lang="en-US" altLang="zh-CN" sz="2400" b="0" i="0" dirty="0">
              <a:solidFill>
                <a:srgbClr val="212529"/>
              </a:solidFill>
              <a:effectLst/>
              <a:latin typeface="-apple-system"/>
            </a:endParaRPr>
          </a:p>
        </p:txBody>
      </p:sp>
      <p:pic>
        <p:nvPicPr>
          <p:cNvPr id="5" name="图片 4" descr="A screen shot of a black screen">
            <a:extLst>
              <a:ext uri="{FF2B5EF4-FFF2-40B4-BE49-F238E27FC236}">
                <a16:creationId xmlns:a16="http://schemas.microsoft.com/office/drawing/2014/main" id="{6C467275-0093-54AE-E7BF-7DC48475D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809" y="1022866"/>
            <a:ext cx="5376331" cy="5464969"/>
          </a:xfrm>
          <a:prstGeom prst="rect">
            <a:avLst/>
          </a:prstGeom>
        </p:spPr>
      </p:pic>
      <p:sp>
        <p:nvSpPr>
          <p:cNvPr id="6" name="内容占位符 2">
            <a:extLst>
              <a:ext uri="{FF2B5EF4-FFF2-40B4-BE49-F238E27FC236}">
                <a16:creationId xmlns:a16="http://schemas.microsoft.com/office/drawing/2014/main" id="{1D5D1799-62A1-89C5-29F4-11B674D2EDBE}"/>
              </a:ext>
            </a:extLst>
          </p:cNvPr>
          <p:cNvSpPr txBox="1">
            <a:spLocks/>
          </p:cNvSpPr>
          <p:nvPr/>
        </p:nvSpPr>
        <p:spPr>
          <a:xfrm>
            <a:off x="7924800" y="6492875"/>
            <a:ext cx="4267200"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GTDB</a:t>
            </a: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的系统发育树</a:t>
            </a:r>
          </a:p>
        </p:txBody>
      </p:sp>
      <p:grpSp>
        <p:nvGrpSpPr>
          <p:cNvPr id="12" name="组合 11">
            <a:extLst>
              <a:ext uri="{FF2B5EF4-FFF2-40B4-BE49-F238E27FC236}">
                <a16:creationId xmlns:a16="http://schemas.microsoft.com/office/drawing/2014/main" id="{F34AE318-631F-7E04-0C7D-86008E282CDA}"/>
              </a:ext>
            </a:extLst>
          </p:cNvPr>
          <p:cNvGrpSpPr/>
          <p:nvPr/>
        </p:nvGrpSpPr>
        <p:grpSpPr>
          <a:xfrm>
            <a:off x="6323806" y="653534"/>
            <a:ext cx="5640388" cy="6014760"/>
            <a:chOff x="6323806" y="653534"/>
            <a:chExt cx="5640388" cy="6014760"/>
          </a:xfrm>
        </p:grpSpPr>
        <p:sp>
          <p:nvSpPr>
            <p:cNvPr id="4" name="不完整圆 3">
              <a:extLst>
                <a:ext uri="{FF2B5EF4-FFF2-40B4-BE49-F238E27FC236}">
                  <a16:creationId xmlns:a16="http://schemas.microsoft.com/office/drawing/2014/main" id="{C7394E28-32D2-E779-4B03-EEDC7FCA4B31}"/>
                </a:ext>
              </a:extLst>
            </p:cNvPr>
            <p:cNvSpPr/>
            <p:nvPr/>
          </p:nvSpPr>
          <p:spPr>
            <a:xfrm>
              <a:off x="6323806" y="1027906"/>
              <a:ext cx="5640388" cy="5640388"/>
            </a:xfrm>
            <a:prstGeom prst="pie">
              <a:avLst>
                <a:gd name="adj1" fmla="val 16545380"/>
                <a:gd name="adj2" fmla="val 1667474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 name="文本框 8">
              <a:extLst>
                <a:ext uri="{FF2B5EF4-FFF2-40B4-BE49-F238E27FC236}">
                  <a16:creationId xmlns:a16="http://schemas.microsoft.com/office/drawing/2014/main" id="{4F5E3B2A-8653-411B-8D38-668EFE62DCF6}"/>
                </a:ext>
              </a:extLst>
            </p:cNvPr>
            <p:cNvSpPr txBox="1"/>
            <p:nvPr/>
          </p:nvSpPr>
          <p:spPr>
            <a:xfrm>
              <a:off x="9269307" y="653534"/>
              <a:ext cx="789093" cy="369332"/>
            </a:xfrm>
            <a:prstGeom prst="rect">
              <a:avLst/>
            </a:prstGeom>
            <a:noFill/>
          </p:spPr>
          <p:txBody>
            <a:bodyPr wrap="square">
              <a:spAutoFit/>
            </a:bodyPr>
            <a:lstStyle/>
            <a:p>
              <a:r>
                <a:rPr lang="zh-CN" altLang="en-US" dirty="0">
                  <a:solidFill>
                    <a:srgbClr val="212529"/>
                  </a:solidFill>
                  <a:latin typeface="-apple-system"/>
                </a:rPr>
                <a:t>现</a:t>
              </a:r>
              <a:endParaRPr lang="zh-CN" altLang="en-US" dirty="0"/>
            </a:p>
          </p:txBody>
        </p:sp>
      </p:grpSp>
      <p:grpSp>
        <p:nvGrpSpPr>
          <p:cNvPr id="13" name="组合 12">
            <a:extLst>
              <a:ext uri="{FF2B5EF4-FFF2-40B4-BE49-F238E27FC236}">
                <a16:creationId xmlns:a16="http://schemas.microsoft.com/office/drawing/2014/main" id="{A5FF2E66-0B15-F363-4927-99FCF1DE8016}"/>
              </a:ext>
            </a:extLst>
          </p:cNvPr>
          <p:cNvGrpSpPr/>
          <p:nvPr/>
        </p:nvGrpSpPr>
        <p:grpSpPr>
          <a:xfrm>
            <a:off x="6323806" y="1027906"/>
            <a:ext cx="5682531" cy="5640388"/>
            <a:chOff x="6323806" y="1027906"/>
            <a:chExt cx="5682531" cy="5640388"/>
          </a:xfrm>
        </p:grpSpPr>
        <p:sp>
          <p:nvSpPr>
            <p:cNvPr id="8" name="不完整圆 7">
              <a:extLst>
                <a:ext uri="{FF2B5EF4-FFF2-40B4-BE49-F238E27FC236}">
                  <a16:creationId xmlns:a16="http://schemas.microsoft.com/office/drawing/2014/main" id="{822EDAF9-0DFE-C03C-567F-EDDF4EAF2706}"/>
                </a:ext>
              </a:extLst>
            </p:cNvPr>
            <p:cNvSpPr/>
            <p:nvPr/>
          </p:nvSpPr>
          <p:spPr>
            <a:xfrm rot="2454795">
              <a:off x="6323806" y="1027906"/>
              <a:ext cx="5640388" cy="5640388"/>
            </a:xfrm>
            <a:prstGeom prst="pie">
              <a:avLst>
                <a:gd name="adj1" fmla="val 16545380"/>
                <a:gd name="adj2" fmla="val 16674747"/>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文本框 9">
              <a:extLst>
                <a:ext uri="{FF2B5EF4-FFF2-40B4-BE49-F238E27FC236}">
                  <a16:creationId xmlns:a16="http://schemas.microsoft.com/office/drawing/2014/main" id="{7A5B5A44-A3A7-B2D7-E95A-C717CF8124AA}"/>
                </a:ext>
              </a:extLst>
            </p:cNvPr>
            <p:cNvSpPr txBox="1"/>
            <p:nvPr/>
          </p:nvSpPr>
          <p:spPr>
            <a:xfrm>
              <a:off x="11217244" y="1620848"/>
              <a:ext cx="789093" cy="369332"/>
            </a:xfrm>
            <a:prstGeom prst="rect">
              <a:avLst/>
            </a:prstGeom>
            <a:noFill/>
          </p:spPr>
          <p:txBody>
            <a:bodyPr wrap="square">
              <a:spAutoFit/>
            </a:bodyPr>
            <a:lstStyle/>
            <a:p>
              <a:r>
                <a:rPr lang="zh-CN" altLang="en-US" dirty="0">
                  <a:solidFill>
                    <a:srgbClr val="212529"/>
                  </a:solidFill>
                  <a:latin typeface="-apple-system"/>
                </a:rPr>
                <a:t>原</a:t>
              </a:r>
              <a:endParaRPr lang="zh-CN" altLang="en-US" dirty="0"/>
            </a:p>
          </p:txBody>
        </p:sp>
      </p:grpSp>
    </p:spTree>
    <p:extLst>
      <p:ext uri="{BB962C8B-B14F-4D97-AF65-F5344CB8AC3E}">
        <p14:creationId xmlns:p14="http://schemas.microsoft.com/office/powerpoint/2010/main" val="99151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2.2 </a:t>
            </a:r>
            <a:r>
              <a:rPr lang="zh-CN" altLang="en-US" sz="4400" b="1" dirty="0">
                <a:solidFill>
                  <a:schemeClr val="tx1">
                    <a:lumMod val="85000"/>
                    <a:lumOff val="15000"/>
                  </a:schemeClr>
                </a:solidFill>
                <a:cs typeface="+mn-ea"/>
                <a:sym typeface="+mn-lt"/>
              </a:rPr>
              <a:t>基于基因的亚种水平进化分析</a:t>
            </a: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1364776" y="1825625"/>
            <a:ext cx="9989024" cy="4276237"/>
          </a:xfrm>
        </p:spPr>
        <p:txBody>
          <a:bodyPr>
            <a:normAutofit/>
          </a:bodyPr>
          <a:lstStyle/>
          <a:p>
            <a:pPr defTabSz="429585">
              <a:spcAft>
                <a:spcPts val="486"/>
              </a:spcAft>
            </a:pPr>
            <a:r>
              <a:rPr lang="en-US" altLang="zh-CN" sz="3200" dirty="0"/>
              <a:t>2.2.1  </a:t>
            </a:r>
            <a:r>
              <a:rPr lang="zh-CN" altLang="en-US" sz="3200" dirty="0"/>
              <a:t>基于泛基因组的核心簇建树</a:t>
            </a:r>
            <a:endParaRPr lang="en-US" altLang="zh-CN" sz="3200" dirty="0"/>
          </a:p>
          <a:p>
            <a:pPr defTabSz="429585">
              <a:spcAft>
                <a:spcPts val="486"/>
              </a:spcAft>
            </a:pPr>
            <a:r>
              <a:rPr lang="en-US" altLang="zh-CN" sz="3200" dirty="0"/>
              <a:t>2.2.2  </a:t>
            </a:r>
            <a:r>
              <a:rPr lang="zh-CN" altLang="en-US" sz="3200" dirty="0"/>
              <a:t>基于单拷贝直系同源基因的串联法建树</a:t>
            </a:r>
            <a:endParaRPr lang="en-US" altLang="zh-CN" sz="3200" dirty="0"/>
          </a:p>
        </p:txBody>
      </p:sp>
    </p:spTree>
    <p:extLst>
      <p:ext uri="{BB962C8B-B14F-4D97-AF65-F5344CB8AC3E}">
        <p14:creationId xmlns:p14="http://schemas.microsoft.com/office/powerpoint/2010/main" val="24244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D9BF2-5D5E-25FE-4C21-B9C8B0818A53}"/>
              </a:ext>
            </a:extLst>
          </p:cNvPr>
          <p:cNvSpPr>
            <a:spLocks noGrp="1"/>
          </p:cNvSpPr>
          <p:nvPr>
            <p:ph type="title"/>
          </p:nvPr>
        </p:nvSpPr>
        <p:spPr/>
        <p:txBody>
          <a:bodyPr/>
          <a:lstStyle/>
          <a:p>
            <a:pPr defTabSz="429585">
              <a:spcAft>
                <a:spcPts val="486"/>
              </a:spcAft>
            </a:pPr>
            <a:r>
              <a:rPr lang="en-US" altLang="zh-CN" sz="4400" dirty="0"/>
              <a:t>2.2.1 </a:t>
            </a:r>
            <a:r>
              <a:rPr lang="zh-CN" altLang="en-US" sz="4400" dirty="0"/>
              <a:t>基于泛基因组的核心簇建树</a:t>
            </a:r>
            <a:endParaRPr lang="en-US" altLang="zh-CN" sz="4400" dirty="0"/>
          </a:p>
        </p:txBody>
      </p:sp>
      <p:sp>
        <p:nvSpPr>
          <p:cNvPr id="3" name="内容占位符 2">
            <a:extLst>
              <a:ext uri="{FF2B5EF4-FFF2-40B4-BE49-F238E27FC236}">
                <a16:creationId xmlns:a16="http://schemas.microsoft.com/office/drawing/2014/main" id="{C785E998-7040-DA56-8CC8-053FCEA1F10F}"/>
              </a:ext>
            </a:extLst>
          </p:cNvPr>
          <p:cNvSpPr>
            <a:spLocks noGrp="1"/>
          </p:cNvSpPr>
          <p:nvPr>
            <p:ph idx="1"/>
          </p:nvPr>
        </p:nvSpPr>
        <p:spPr>
          <a:xfrm>
            <a:off x="730977" y="1825623"/>
            <a:ext cx="5365024" cy="2758099"/>
          </a:xfrm>
        </p:spPr>
        <p:txBody>
          <a:bodyPr>
            <a:normAutofit lnSpcReduction="10000"/>
          </a:bodyPr>
          <a:lstStyle/>
          <a:p>
            <a:pPr>
              <a:lnSpc>
                <a:spcPct val="100000"/>
              </a:lnSpc>
            </a:pPr>
            <a:r>
              <a:rPr lang="zh-CN" altLang="en-US" b="1" dirty="0"/>
              <a:t>基于</a:t>
            </a:r>
            <a:r>
              <a:rPr lang="en-US" altLang="zh-CN" b="1" dirty="0" err="1"/>
              <a:t>anvio</a:t>
            </a:r>
            <a:r>
              <a:rPr lang="en-US" altLang="zh-CN" b="1" dirty="0"/>
              <a:t> - pangenome</a:t>
            </a:r>
          </a:p>
          <a:p>
            <a:pPr marL="342900" indent="-342900">
              <a:lnSpc>
                <a:spcPct val="100000"/>
              </a:lnSpc>
              <a:buFont typeface="Arial" panose="020B0604020202020204" pitchFamily="34" charset="0"/>
              <a:buChar char="•"/>
            </a:pPr>
            <a:r>
              <a:rPr lang="zh-CN" altLang="en-US" sz="2400" dirty="0"/>
              <a:t>参考</a:t>
            </a:r>
            <a:r>
              <a:rPr lang="en-US" altLang="zh-CN" sz="2400" dirty="0"/>
              <a:t>GTDB</a:t>
            </a:r>
            <a:r>
              <a:rPr lang="zh-CN" altLang="en-US" sz="2400" dirty="0"/>
              <a:t>的建树结果，划分</a:t>
            </a:r>
            <a:r>
              <a:rPr lang="en-US" altLang="zh-CN" sz="2400" dirty="0"/>
              <a:t>clade</a:t>
            </a:r>
          </a:p>
          <a:p>
            <a:pPr marL="342900" indent="-342900">
              <a:lnSpc>
                <a:spcPct val="100000"/>
              </a:lnSpc>
              <a:buFont typeface="Arial" panose="020B0604020202020204" pitchFamily="34" charset="0"/>
              <a:buChar char="•"/>
            </a:pPr>
            <a:r>
              <a:rPr lang="zh-CN" altLang="en-US" sz="2400" dirty="0"/>
              <a:t>根据需求用基因组集构建泛基因组</a:t>
            </a:r>
            <a:endParaRPr lang="en-US" altLang="zh-CN" sz="2400" dirty="0"/>
          </a:p>
          <a:p>
            <a:pPr marL="342900" indent="-342900">
              <a:lnSpc>
                <a:spcPct val="100000"/>
              </a:lnSpc>
              <a:buFont typeface="Arial" panose="020B0604020202020204" pitchFamily="34" charset="0"/>
              <a:buChar char="•"/>
            </a:pPr>
            <a:r>
              <a:rPr lang="zh-CN" altLang="en-US" sz="2400" dirty="0"/>
              <a:t>参考</a:t>
            </a:r>
            <a:r>
              <a:rPr lang="en-US" altLang="zh-CN" sz="2400" dirty="0"/>
              <a:t>GTDB</a:t>
            </a:r>
            <a:r>
              <a:rPr lang="zh-CN" altLang="en-US" sz="2400" dirty="0"/>
              <a:t>，设置参数选择</a:t>
            </a:r>
            <a:r>
              <a:rPr lang="en-US" altLang="zh-CN" sz="2400" dirty="0"/>
              <a:t>100-200</a:t>
            </a:r>
            <a:r>
              <a:rPr lang="zh-CN" altLang="en-US" sz="2400" dirty="0"/>
              <a:t>单拷贝簇</a:t>
            </a:r>
            <a:endParaRPr lang="en-US" altLang="zh-CN" sz="2400" dirty="0"/>
          </a:p>
          <a:p>
            <a:pPr marL="342900" indent="-342900">
              <a:lnSpc>
                <a:spcPct val="100000"/>
              </a:lnSpc>
              <a:buFont typeface="Arial" panose="020B0604020202020204" pitchFamily="34" charset="0"/>
              <a:buChar char="•"/>
            </a:pPr>
            <a:r>
              <a:rPr lang="zh-CN" altLang="en-US" sz="2400" dirty="0"/>
              <a:t>串联</a:t>
            </a:r>
            <a:r>
              <a:rPr lang="en-US" altLang="zh-CN" sz="1800" dirty="0"/>
              <a:t>(</a:t>
            </a:r>
            <a:r>
              <a:rPr lang="en-US" altLang="zh-CN" sz="1800" dirty="0" err="1"/>
              <a:t>anvio</a:t>
            </a:r>
            <a:r>
              <a:rPr lang="en-US" altLang="zh-CN" sz="1800" dirty="0"/>
              <a:t>)</a:t>
            </a:r>
            <a:r>
              <a:rPr lang="zh-CN" altLang="en-US" sz="2400" dirty="0"/>
              <a:t>后，使用</a:t>
            </a:r>
            <a:r>
              <a:rPr lang="en-US" altLang="zh-CN" sz="2400" dirty="0" err="1"/>
              <a:t>iqtree</a:t>
            </a:r>
            <a:r>
              <a:rPr lang="zh-CN" altLang="en-US" sz="2400" dirty="0"/>
              <a:t>建树</a:t>
            </a:r>
            <a:endParaRPr lang="en-US" altLang="zh-CN" sz="2400" dirty="0"/>
          </a:p>
        </p:txBody>
      </p:sp>
      <p:sp>
        <p:nvSpPr>
          <p:cNvPr id="4" name="内容占位符 2">
            <a:extLst>
              <a:ext uri="{FF2B5EF4-FFF2-40B4-BE49-F238E27FC236}">
                <a16:creationId xmlns:a16="http://schemas.microsoft.com/office/drawing/2014/main" id="{E51C7894-802F-C668-49BE-7347B23DF5D9}"/>
              </a:ext>
            </a:extLst>
          </p:cNvPr>
          <p:cNvSpPr txBox="1">
            <a:spLocks/>
          </p:cNvSpPr>
          <p:nvPr/>
        </p:nvSpPr>
        <p:spPr>
          <a:xfrm>
            <a:off x="838198" y="1396591"/>
            <a:ext cx="7342239" cy="5881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参考：</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An </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anvi'o</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 workflow for </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phylogenomics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内容占位符 2">
            <a:extLst>
              <a:ext uri="{FF2B5EF4-FFF2-40B4-BE49-F238E27FC236}">
                <a16:creationId xmlns:a16="http://schemas.microsoft.com/office/drawing/2014/main" id="{8C85C365-6E0D-57FD-0514-3E7A89999B52}"/>
              </a:ext>
            </a:extLst>
          </p:cNvPr>
          <p:cNvSpPr txBox="1">
            <a:spLocks/>
          </p:cNvSpPr>
          <p:nvPr/>
        </p:nvSpPr>
        <p:spPr>
          <a:xfrm>
            <a:off x="6961007" y="6492876"/>
            <a:ext cx="4905698" cy="36512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2000" b="0" i="0" u="none" strike="noStrike" kern="1200" cap="none" spc="0" normalizeH="0" baseline="0" noProof="0" dirty="0" err="1">
                <a:ln>
                  <a:noFill/>
                </a:ln>
                <a:solidFill>
                  <a:srgbClr val="4472C4"/>
                </a:solidFill>
                <a:effectLst/>
                <a:uLnTx/>
                <a:uFillTx/>
                <a:latin typeface="等线" panose="020F0502020204030204"/>
                <a:ea typeface="等线" panose="02010600030101010101" pitchFamily="2" charset="-122"/>
                <a:cs typeface="+mn-cs"/>
              </a:rPr>
              <a:t>anvio</a:t>
            </a: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的核心簇原绿球藻系统发育树</a:t>
            </a:r>
          </a:p>
        </p:txBody>
      </p:sp>
      <p:sp>
        <p:nvSpPr>
          <p:cNvPr id="5" name="内容占位符 2">
            <a:extLst>
              <a:ext uri="{FF2B5EF4-FFF2-40B4-BE49-F238E27FC236}">
                <a16:creationId xmlns:a16="http://schemas.microsoft.com/office/drawing/2014/main" id="{633E8051-DE3C-0F99-C7BD-3E6E361A9208}"/>
              </a:ext>
            </a:extLst>
          </p:cNvPr>
          <p:cNvSpPr txBox="1">
            <a:spLocks/>
          </p:cNvSpPr>
          <p:nvPr/>
        </p:nvSpPr>
        <p:spPr>
          <a:xfrm>
            <a:off x="838198" y="4583722"/>
            <a:ext cx="4905698" cy="1204235"/>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注</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：本次构建的泛基因组没有功能意义，只关心基因簇，并根据需求，加入了外类群</a:t>
            </a:r>
            <a:endParaRPr kumimoji="0" lang="en-US" altLang="zh-CN"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pic>
        <p:nvPicPr>
          <p:cNvPr id="1026" name="Picture 2">
            <a:extLst>
              <a:ext uri="{FF2B5EF4-FFF2-40B4-BE49-F238E27FC236}">
                <a16:creationId xmlns:a16="http://schemas.microsoft.com/office/drawing/2014/main" id="{3CB240FD-E655-0384-DF3B-BEBBF3E5D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560" y="1475149"/>
            <a:ext cx="5862145" cy="501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9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2F25AA9A-0B48-AEF2-15FF-5A180F3C4934}"/>
              </a:ext>
            </a:extLst>
          </p:cNvPr>
          <p:cNvGrpSpPr/>
          <p:nvPr/>
        </p:nvGrpSpPr>
        <p:grpSpPr>
          <a:xfrm>
            <a:off x="7213098" y="4474171"/>
            <a:ext cx="4489459" cy="2200465"/>
            <a:chOff x="6286202" y="4447769"/>
            <a:chExt cx="4489459" cy="2200465"/>
          </a:xfrm>
        </p:grpSpPr>
        <p:pic>
          <p:nvPicPr>
            <p:cNvPr id="32" name="图片 31">
              <a:extLst>
                <a:ext uri="{FF2B5EF4-FFF2-40B4-BE49-F238E27FC236}">
                  <a16:creationId xmlns:a16="http://schemas.microsoft.com/office/drawing/2014/main" id="{F19E394F-887A-103D-4EEB-E2DFB8265B23}"/>
                </a:ext>
              </a:extLst>
            </p:cNvPr>
            <p:cNvPicPr>
              <a:picLocks noChangeAspect="1"/>
            </p:cNvPicPr>
            <p:nvPr/>
          </p:nvPicPr>
          <p:blipFill>
            <a:blip r:embed="rId3"/>
            <a:stretch>
              <a:fillRect/>
            </a:stretch>
          </p:blipFill>
          <p:spPr>
            <a:xfrm>
              <a:off x="6286202" y="4447769"/>
              <a:ext cx="3321580" cy="1766978"/>
            </a:xfrm>
            <a:prstGeom prst="rect">
              <a:avLst/>
            </a:prstGeom>
          </p:spPr>
        </p:pic>
        <p:sp>
          <p:nvSpPr>
            <p:cNvPr id="33" name="内容占位符 2">
              <a:extLst>
                <a:ext uri="{FF2B5EF4-FFF2-40B4-BE49-F238E27FC236}">
                  <a16:creationId xmlns:a16="http://schemas.microsoft.com/office/drawing/2014/main" id="{48A218C5-7D77-485C-1184-8F5C6185F218}"/>
                </a:ext>
              </a:extLst>
            </p:cNvPr>
            <p:cNvSpPr txBox="1">
              <a:spLocks/>
            </p:cNvSpPr>
            <p:nvPr/>
          </p:nvSpPr>
          <p:spPr>
            <a:xfrm>
              <a:off x="6481187" y="6309511"/>
              <a:ext cx="4294474" cy="33872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1800" dirty="0">
                  <a:solidFill>
                    <a:srgbClr val="4472C4"/>
                  </a:solidFill>
                  <a:latin typeface="等线" panose="020F0502020204030204"/>
                  <a:ea typeface="等线" panose="02010600030101010101" pitchFamily="2" charset="-122"/>
                </a:rPr>
                <a:t>HLIII-HLIV</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生态型进化树与</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ANI</a:t>
              </a:r>
              <a:r>
                <a:rPr lang="zh-CN" altLang="en-US" sz="1800" dirty="0">
                  <a:solidFill>
                    <a:srgbClr val="4472C4"/>
                  </a:solidFill>
                  <a:latin typeface="等线" panose="020F0502020204030204"/>
                  <a:ea typeface="等线" panose="02010600030101010101" pitchFamily="2" charset="-122"/>
                </a:rPr>
                <a:t>聚类热图</a:t>
              </a:r>
              <a:endPar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endParaRPr>
            </a:p>
          </p:txBody>
        </p:sp>
      </p:grpSp>
      <p:sp>
        <p:nvSpPr>
          <p:cNvPr id="2" name="标题 1">
            <a:extLst>
              <a:ext uri="{FF2B5EF4-FFF2-40B4-BE49-F238E27FC236}">
                <a16:creationId xmlns:a16="http://schemas.microsoft.com/office/drawing/2014/main" id="{DC9D9BF2-5D5E-25FE-4C21-B9C8B0818A53}"/>
              </a:ext>
            </a:extLst>
          </p:cNvPr>
          <p:cNvSpPr>
            <a:spLocks noGrp="1"/>
          </p:cNvSpPr>
          <p:nvPr>
            <p:ph type="title"/>
          </p:nvPr>
        </p:nvSpPr>
        <p:spPr>
          <a:xfrm>
            <a:off x="838198" y="201599"/>
            <a:ext cx="5877560" cy="1325563"/>
          </a:xfrm>
        </p:spPr>
        <p:txBody>
          <a:bodyPr/>
          <a:lstStyle/>
          <a:p>
            <a:pPr defTabSz="429585">
              <a:spcAft>
                <a:spcPts val="486"/>
              </a:spcAft>
            </a:pPr>
            <a:r>
              <a:rPr lang="en-US" altLang="zh-CN" sz="4400" dirty="0"/>
              <a:t>2.2.1 </a:t>
            </a:r>
            <a:r>
              <a:rPr lang="zh-CN" altLang="en-US" sz="4400" dirty="0"/>
              <a:t>基于泛基因组的核心簇建树</a:t>
            </a:r>
            <a:endParaRPr lang="en-US" altLang="zh-CN" sz="4400" dirty="0"/>
          </a:p>
        </p:txBody>
      </p:sp>
      <p:sp>
        <p:nvSpPr>
          <p:cNvPr id="3" name="内容占位符 2">
            <a:extLst>
              <a:ext uri="{FF2B5EF4-FFF2-40B4-BE49-F238E27FC236}">
                <a16:creationId xmlns:a16="http://schemas.microsoft.com/office/drawing/2014/main" id="{C785E998-7040-DA56-8CC8-053FCEA1F10F}"/>
              </a:ext>
            </a:extLst>
          </p:cNvPr>
          <p:cNvSpPr>
            <a:spLocks noGrp="1"/>
          </p:cNvSpPr>
          <p:nvPr>
            <p:ph idx="1"/>
          </p:nvPr>
        </p:nvSpPr>
        <p:spPr>
          <a:xfrm>
            <a:off x="730976" y="1825623"/>
            <a:ext cx="6103750" cy="4667252"/>
          </a:xfrm>
        </p:spPr>
        <p:txBody>
          <a:bodyPr>
            <a:normAutofit/>
          </a:bodyPr>
          <a:lstStyle/>
          <a:p>
            <a:pPr>
              <a:lnSpc>
                <a:spcPct val="100000"/>
              </a:lnSpc>
            </a:pPr>
            <a:r>
              <a:rPr lang="zh-CN" altLang="en-US" b="1" dirty="0"/>
              <a:t>效果</a:t>
            </a:r>
            <a:endParaRPr lang="en-US" altLang="zh-CN" sz="2400" b="1" dirty="0"/>
          </a:p>
          <a:p>
            <a:pPr marL="457200" indent="-457200">
              <a:lnSpc>
                <a:spcPct val="100000"/>
              </a:lnSpc>
              <a:buFont typeface="+mj-lt"/>
              <a:buAutoNum type="arabicPeriod"/>
            </a:pPr>
            <a:r>
              <a:rPr lang="zh-CN" altLang="en-US" sz="2400" dirty="0"/>
              <a:t>与</a:t>
            </a:r>
            <a:r>
              <a:rPr lang="en-US" altLang="zh-CN" sz="2400" dirty="0"/>
              <a:t>ANI</a:t>
            </a:r>
            <a:r>
              <a:rPr lang="zh-CN" altLang="en-US" sz="2400" dirty="0"/>
              <a:t>聚类热图的划分关系又较好的对应性，尤其是过渡生态型中，如</a:t>
            </a:r>
            <a:r>
              <a:rPr lang="en-US" altLang="zh-CN" sz="2400" dirty="0"/>
              <a:t>AMZ</a:t>
            </a:r>
            <a:r>
              <a:rPr lang="zh-CN" altLang="en-US" sz="2400" dirty="0"/>
              <a:t>、</a:t>
            </a:r>
            <a:r>
              <a:rPr lang="en-US" altLang="zh-CN" sz="2400" dirty="0"/>
              <a:t>HLIV</a:t>
            </a:r>
            <a:r>
              <a:rPr lang="zh-CN" altLang="en-US" sz="2400" dirty="0"/>
              <a:t>、</a:t>
            </a:r>
            <a:r>
              <a:rPr lang="en-US" altLang="zh-CN" sz="2400" dirty="0"/>
              <a:t>HLVI</a:t>
            </a:r>
            <a:r>
              <a:rPr lang="zh-CN" altLang="en-US" sz="2400" dirty="0"/>
              <a:t>等</a:t>
            </a:r>
            <a:br>
              <a:rPr lang="en-US" altLang="zh-CN" sz="2400" dirty="0"/>
            </a:br>
            <a:r>
              <a:rPr lang="en-US" altLang="zh-CN" sz="2400" dirty="0"/>
              <a:t>    </a:t>
            </a:r>
            <a:r>
              <a:rPr lang="en-US" altLang="zh-CN" sz="2400" dirty="0">
                <a:solidFill>
                  <a:schemeClr val="accent1">
                    <a:lumMod val="50000"/>
                  </a:schemeClr>
                </a:solidFill>
              </a:rPr>
              <a:t>-&gt; </a:t>
            </a:r>
            <a:r>
              <a:rPr lang="zh-CN" altLang="en-US" sz="2400" dirty="0">
                <a:solidFill>
                  <a:schemeClr val="accent1">
                    <a:lumMod val="50000"/>
                  </a:schemeClr>
                </a:solidFill>
              </a:rPr>
              <a:t>在划分亚生态型上体现出良好性能</a:t>
            </a:r>
            <a:endParaRPr lang="en-US" altLang="zh-CN" sz="2400" dirty="0">
              <a:solidFill>
                <a:schemeClr val="accent1">
                  <a:lumMod val="50000"/>
                </a:schemeClr>
              </a:solidFill>
            </a:endParaRPr>
          </a:p>
          <a:p>
            <a:pPr marL="457200" indent="-457200">
              <a:lnSpc>
                <a:spcPct val="100000"/>
              </a:lnSpc>
              <a:buFont typeface="+mj-lt"/>
              <a:buAutoNum type="arabicPeriod"/>
            </a:pPr>
            <a:r>
              <a:rPr lang="zh-CN" altLang="en-US" sz="2400" dirty="0"/>
              <a:t>在较大的生态型，也呈现出较好的对应性，但由于数量原因，可视化效果一般</a:t>
            </a:r>
            <a:endParaRPr lang="en-US" altLang="zh-CN" sz="2400" dirty="0"/>
          </a:p>
        </p:txBody>
      </p:sp>
      <p:sp>
        <p:nvSpPr>
          <p:cNvPr id="4" name="内容占位符 2">
            <a:extLst>
              <a:ext uri="{FF2B5EF4-FFF2-40B4-BE49-F238E27FC236}">
                <a16:creationId xmlns:a16="http://schemas.microsoft.com/office/drawing/2014/main" id="{E51C7894-802F-C668-49BE-7347B23DF5D9}"/>
              </a:ext>
            </a:extLst>
          </p:cNvPr>
          <p:cNvSpPr txBox="1">
            <a:spLocks/>
          </p:cNvSpPr>
          <p:nvPr/>
        </p:nvSpPr>
        <p:spPr>
          <a:xfrm>
            <a:off x="838198" y="1396591"/>
            <a:ext cx="7342239" cy="5881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参考：</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hlinkClick r:id="rId4" tooltip="An anvi'o workflow for phylogenomics"/>
              </a:rPr>
              <a:t>An </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hlinkClick r:id="rId4" tooltip="An anvi'o workflow for phylogenomics"/>
              </a:rPr>
              <a:t>anvi'o</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hlinkClick r:id="rId4" tooltip="An anvi'o workflow for phylogenomics"/>
              </a:rPr>
              <a:t> workflow for </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hlinkClick r:id="rId4" tooltip="An anvi'o workflow for phylogenomics"/>
              </a:rPr>
              <a:t>phylogenomics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85F882C9-9D3D-2F6D-7E73-B6ECF0A9B9DC}"/>
              </a:ext>
            </a:extLst>
          </p:cNvPr>
          <p:cNvGrpSpPr/>
          <p:nvPr/>
        </p:nvGrpSpPr>
        <p:grpSpPr>
          <a:xfrm>
            <a:off x="6319057" y="183363"/>
            <a:ext cx="5383501" cy="2193839"/>
            <a:chOff x="5806047" y="1637199"/>
            <a:chExt cx="5477691" cy="3345397"/>
          </a:xfrm>
          <a:solidFill>
            <a:schemeClr val="bg1"/>
          </a:solidFill>
        </p:grpSpPr>
        <p:sp>
          <p:nvSpPr>
            <p:cNvPr id="7" name="内容占位符 2">
              <a:extLst>
                <a:ext uri="{FF2B5EF4-FFF2-40B4-BE49-F238E27FC236}">
                  <a16:creationId xmlns:a16="http://schemas.microsoft.com/office/drawing/2014/main" id="{8C85C365-6E0D-57FD-0514-3E7A89999B52}"/>
                </a:ext>
              </a:extLst>
            </p:cNvPr>
            <p:cNvSpPr txBox="1">
              <a:spLocks/>
            </p:cNvSpPr>
            <p:nvPr/>
          </p:nvSpPr>
          <p:spPr>
            <a:xfrm>
              <a:off x="6918400" y="4496659"/>
              <a:ext cx="4365338" cy="485937"/>
            </a:xfrm>
            <a:prstGeom prst="rect">
              <a:avLst/>
            </a:prstGeom>
            <a:grp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AMZ</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生态型进化树与</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ANI</a:t>
              </a:r>
              <a:r>
                <a:rPr lang="zh-CN" altLang="en-US" sz="1800" dirty="0">
                  <a:solidFill>
                    <a:srgbClr val="4472C4"/>
                  </a:solidFill>
                  <a:latin typeface="等线" panose="020F0502020204030204"/>
                  <a:ea typeface="等线" panose="02010600030101010101" pitchFamily="2" charset="-122"/>
                </a:rPr>
                <a:t>聚类热图</a:t>
              </a:r>
              <a:endPar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endParaRPr>
            </a:p>
          </p:txBody>
        </p:sp>
        <p:pic>
          <p:nvPicPr>
            <p:cNvPr id="11" name="图片 10">
              <a:extLst>
                <a:ext uri="{FF2B5EF4-FFF2-40B4-BE49-F238E27FC236}">
                  <a16:creationId xmlns:a16="http://schemas.microsoft.com/office/drawing/2014/main" id="{CA2CE273-6280-03D5-76FD-35235D1A2B7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06047" y="1637199"/>
              <a:ext cx="4220817" cy="2847480"/>
            </a:xfrm>
            <a:prstGeom prst="rect">
              <a:avLst/>
            </a:prstGeom>
            <a:grpFill/>
          </p:spPr>
        </p:pic>
      </p:grpSp>
      <p:grpSp>
        <p:nvGrpSpPr>
          <p:cNvPr id="24" name="组合 23">
            <a:extLst>
              <a:ext uri="{FF2B5EF4-FFF2-40B4-BE49-F238E27FC236}">
                <a16:creationId xmlns:a16="http://schemas.microsoft.com/office/drawing/2014/main" id="{B2BBB6F9-A141-4707-62D6-2C98FF08D65B}"/>
              </a:ext>
            </a:extLst>
          </p:cNvPr>
          <p:cNvGrpSpPr/>
          <p:nvPr/>
        </p:nvGrpSpPr>
        <p:grpSpPr>
          <a:xfrm>
            <a:off x="6715757" y="2279842"/>
            <a:ext cx="4601613" cy="2334734"/>
            <a:chOff x="7435871" y="3783132"/>
            <a:chExt cx="4930953" cy="3197810"/>
          </a:xfrm>
        </p:grpSpPr>
        <p:pic>
          <p:nvPicPr>
            <p:cNvPr id="22" name="图片 21">
              <a:extLst>
                <a:ext uri="{FF2B5EF4-FFF2-40B4-BE49-F238E27FC236}">
                  <a16:creationId xmlns:a16="http://schemas.microsoft.com/office/drawing/2014/main" id="{F38EBB86-9902-30D4-6092-6CCD86B4DCC8}"/>
                </a:ext>
              </a:extLst>
            </p:cNvPr>
            <p:cNvPicPr>
              <a:picLocks noChangeAspect="1"/>
            </p:cNvPicPr>
            <p:nvPr/>
          </p:nvPicPr>
          <p:blipFill rotWithShape="1">
            <a:blip r:embed="rId6"/>
            <a:srcRect l="14488" t="22891"/>
            <a:stretch/>
          </p:blipFill>
          <p:spPr>
            <a:xfrm>
              <a:off x="7435871" y="3783132"/>
              <a:ext cx="4153011" cy="2755022"/>
            </a:xfrm>
            <a:prstGeom prst="rect">
              <a:avLst/>
            </a:prstGeom>
          </p:spPr>
        </p:pic>
        <p:sp>
          <p:nvSpPr>
            <p:cNvPr id="23" name="内容占位符 2">
              <a:extLst>
                <a:ext uri="{FF2B5EF4-FFF2-40B4-BE49-F238E27FC236}">
                  <a16:creationId xmlns:a16="http://schemas.microsoft.com/office/drawing/2014/main" id="{5723BFBB-6213-4213-D609-BDF74297E269}"/>
                </a:ext>
              </a:extLst>
            </p:cNvPr>
            <p:cNvSpPr txBox="1">
              <a:spLocks/>
            </p:cNvSpPr>
            <p:nvPr/>
          </p:nvSpPr>
          <p:spPr>
            <a:xfrm>
              <a:off x="8177747" y="6538154"/>
              <a:ext cx="4189077" cy="4427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HLVI</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生态型进化树与</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ANI</a:t>
              </a:r>
              <a:r>
                <a:rPr lang="zh-CN" altLang="en-US" sz="1800" dirty="0">
                  <a:solidFill>
                    <a:srgbClr val="4472C4"/>
                  </a:solidFill>
                  <a:latin typeface="等线" panose="020F0502020204030204"/>
                  <a:ea typeface="等线" panose="02010600030101010101" pitchFamily="2" charset="-122"/>
                </a:rPr>
                <a:t>聚类热图</a:t>
              </a:r>
              <a:endPar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endParaRPr>
            </a:p>
          </p:txBody>
        </p:sp>
      </p:grpSp>
      <p:pic>
        <p:nvPicPr>
          <p:cNvPr id="27" name="图片 26" descr="A screenshot of a computer&#10;&#10;描述已自动生成">
            <a:extLst>
              <a:ext uri="{FF2B5EF4-FFF2-40B4-BE49-F238E27FC236}">
                <a16:creationId xmlns:a16="http://schemas.microsoft.com/office/drawing/2014/main" id="{87CFB70D-BC25-1460-DF81-11E1EECF587F}"/>
              </a:ext>
            </a:extLst>
          </p:cNvPr>
          <p:cNvPicPr>
            <a:picLocks noChangeAspect="1"/>
          </p:cNvPicPr>
          <p:nvPr/>
        </p:nvPicPr>
        <p:blipFill rotWithShape="1">
          <a:blip r:embed="rId7">
            <a:extLst>
              <a:ext uri="{28A0092B-C50C-407E-A947-70E740481C1C}">
                <a14:useLocalDpi xmlns:a14="http://schemas.microsoft.com/office/drawing/2010/main" val="0"/>
              </a:ext>
            </a:extLst>
          </a:blip>
          <a:srcRect l="27078" t="6749" r="68466" b="58228"/>
          <a:stretch/>
        </p:blipFill>
        <p:spPr>
          <a:xfrm>
            <a:off x="11401967" y="2270444"/>
            <a:ext cx="719433" cy="2920356"/>
          </a:xfrm>
          <a:prstGeom prst="rect">
            <a:avLst/>
          </a:prstGeom>
        </p:spPr>
      </p:pic>
      <p:grpSp>
        <p:nvGrpSpPr>
          <p:cNvPr id="18" name="组合 17">
            <a:extLst>
              <a:ext uri="{FF2B5EF4-FFF2-40B4-BE49-F238E27FC236}">
                <a16:creationId xmlns:a16="http://schemas.microsoft.com/office/drawing/2014/main" id="{B2F71591-427F-0182-421B-96AA0D553255}"/>
              </a:ext>
            </a:extLst>
          </p:cNvPr>
          <p:cNvGrpSpPr/>
          <p:nvPr/>
        </p:nvGrpSpPr>
        <p:grpSpPr>
          <a:xfrm>
            <a:off x="6631160" y="22316"/>
            <a:ext cx="4227703" cy="6541606"/>
            <a:chOff x="4224763" y="1309431"/>
            <a:chExt cx="4227703" cy="6541606"/>
          </a:xfrm>
        </p:grpSpPr>
        <p:sp>
          <p:nvSpPr>
            <p:cNvPr id="39" name="内容占位符 2">
              <a:extLst>
                <a:ext uri="{FF2B5EF4-FFF2-40B4-BE49-F238E27FC236}">
                  <a16:creationId xmlns:a16="http://schemas.microsoft.com/office/drawing/2014/main" id="{3273D1F8-1880-C4A9-E8D9-C43688D70C72}"/>
                </a:ext>
              </a:extLst>
            </p:cNvPr>
            <p:cNvSpPr txBox="1">
              <a:spLocks/>
            </p:cNvSpPr>
            <p:nvPr/>
          </p:nvSpPr>
          <p:spPr>
            <a:xfrm>
              <a:off x="4375797" y="7525671"/>
              <a:ext cx="4076669" cy="32536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1800" dirty="0">
                  <a:solidFill>
                    <a:srgbClr val="4472C4"/>
                  </a:solidFill>
                  <a:latin typeface="等线" panose="020F0502020204030204"/>
                  <a:ea typeface="等线" panose="02010600030101010101" pitchFamily="2" charset="-122"/>
                </a:rPr>
                <a:t>HLI</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生态型进化树与</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ANI</a:t>
              </a:r>
              <a:r>
                <a:rPr lang="zh-CN" altLang="en-US" sz="1800" dirty="0">
                  <a:solidFill>
                    <a:srgbClr val="4472C4"/>
                  </a:solidFill>
                  <a:latin typeface="等线" panose="020F0502020204030204"/>
                  <a:ea typeface="等线" panose="02010600030101010101" pitchFamily="2" charset="-122"/>
                </a:rPr>
                <a:t>聚类热图</a:t>
              </a:r>
              <a:endPar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endParaRPr>
            </a:p>
          </p:txBody>
        </p:sp>
        <p:pic>
          <p:nvPicPr>
            <p:cNvPr id="17" name="图片 16">
              <a:extLst>
                <a:ext uri="{FF2B5EF4-FFF2-40B4-BE49-F238E27FC236}">
                  <a16:creationId xmlns:a16="http://schemas.microsoft.com/office/drawing/2014/main" id="{A15B6B2D-6B5E-23D0-A4D0-17E6FF1469C7}"/>
                </a:ext>
              </a:extLst>
            </p:cNvPr>
            <p:cNvPicPr>
              <a:picLocks noChangeAspect="1"/>
            </p:cNvPicPr>
            <p:nvPr/>
          </p:nvPicPr>
          <p:blipFill>
            <a:blip r:embed="rId8"/>
            <a:stretch>
              <a:fillRect/>
            </a:stretch>
          </p:blipFill>
          <p:spPr>
            <a:xfrm>
              <a:off x="4224763" y="1309431"/>
              <a:ext cx="3769197" cy="6228704"/>
            </a:xfrm>
            <a:prstGeom prst="rect">
              <a:avLst/>
            </a:prstGeom>
          </p:spPr>
        </p:pic>
      </p:grpSp>
    </p:spTree>
    <p:extLst>
      <p:ext uri="{BB962C8B-B14F-4D97-AF65-F5344CB8AC3E}">
        <p14:creationId xmlns:p14="http://schemas.microsoft.com/office/powerpoint/2010/main" val="423014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4"/>
                                        </p:tgtEl>
                                      </p:cBhvr>
                                    </p:animEffect>
                                    <p:set>
                                      <p:cBhvr>
                                        <p:cTn id="18" dur="1" fill="hold">
                                          <p:stCondLst>
                                            <p:cond delay="499"/>
                                          </p:stCondLst>
                                        </p:cTn>
                                        <p:tgtEl>
                                          <p:spTgt spid="3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2.2 </a:t>
            </a:r>
            <a:r>
              <a:rPr lang="zh-CN" altLang="en-US" sz="4400" b="1" dirty="0">
                <a:solidFill>
                  <a:schemeClr val="tx1">
                    <a:lumMod val="85000"/>
                    <a:lumOff val="15000"/>
                  </a:schemeClr>
                </a:solidFill>
                <a:cs typeface="+mn-ea"/>
                <a:sym typeface="+mn-lt"/>
              </a:rPr>
              <a:t>基于基因的亚种水平进化分析</a:t>
            </a: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1364776" y="1825625"/>
            <a:ext cx="9989024" cy="4276237"/>
          </a:xfrm>
        </p:spPr>
        <p:txBody>
          <a:bodyPr>
            <a:normAutofit/>
          </a:bodyPr>
          <a:lstStyle/>
          <a:p>
            <a:pPr defTabSz="429585">
              <a:spcAft>
                <a:spcPts val="486"/>
              </a:spcAft>
            </a:pPr>
            <a:r>
              <a:rPr lang="en-US" altLang="zh-CN" sz="3200" dirty="0"/>
              <a:t>2.2.1  </a:t>
            </a:r>
            <a:r>
              <a:rPr lang="zh-CN" altLang="en-US" sz="3200" dirty="0"/>
              <a:t>基于泛基因组的核心簇建树</a:t>
            </a:r>
            <a:endParaRPr lang="en-US" altLang="zh-CN" sz="3200" dirty="0"/>
          </a:p>
          <a:p>
            <a:pPr defTabSz="429585">
              <a:spcAft>
                <a:spcPts val="486"/>
              </a:spcAft>
            </a:pPr>
            <a:r>
              <a:rPr lang="en-US" altLang="zh-CN" sz="3200" dirty="0"/>
              <a:t>2.2.2  </a:t>
            </a:r>
            <a:r>
              <a:rPr lang="zh-CN" altLang="en-US" sz="3200" dirty="0"/>
              <a:t>基于单拷贝直系同源基因的串联法建树</a:t>
            </a:r>
            <a:endParaRPr lang="en-US" altLang="zh-CN" sz="3200" dirty="0"/>
          </a:p>
        </p:txBody>
      </p:sp>
    </p:spTree>
    <p:extLst>
      <p:ext uri="{BB962C8B-B14F-4D97-AF65-F5344CB8AC3E}">
        <p14:creationId xmlns:p14="http://schemas.microsoft.com/office/powerpoint/2010/main" val="47907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1" name="Freeform: Shape 3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矩形 3">
            <a:extLst>
              <a:ext uri="{FF2B5EF4-FFF2-40B4-BE49-F238E27FC236}">
                <a16:creationId xmlns:a16="http://schemas.microsoft.com/office/drawing/2014/main" id="{3580F509-7356-4DAD-B916-FE8CE7A41180}"/>
              </a:ext>
            </a:extLst>
          </p:cNvPr>
          <p:cNvSpPr/>
          <p:nvPr/>
        </p:nvSpPr>
        <p:spPr>
          <a:xfrm>
            <a:off x="1978851" y="603825"/>
            <a:ext cx="3087814" cy="64441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5" name="矩形 4">
            <a:extLst>
              <a:ext uri="{FF2B5EF4-FFF2-40B4-BE49-F238E27FC236}">
                <a16:creationId xmlns:a16="http://schemas.microsoft.com/office/drawing/2014/main" id="{D0AA7139-EFB4-4529-B1B6-9770E88556D0}"/>
              </a:ext>
            </a:extLst>
          </p:cNvPr>
          <p:cNvSpPr/>
          <p:nvPr/>
        </p:nvSpPr>
        <p:spPr>
          <a:xfrm>
            <a:off x="8793953" y="5813455"/>
            <a:ext cx="3087814" cy="64441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6" name="圆角矩形 5">
            <a:extLst>
              <a:ext uri="{FF2B5EF4-FFF2-40B4-BE49-F238E27FC236}">
                <a16:creationId xmlns:a16="http://schemas.microsoft.com/office/drawing/2014/main" id="{C934065F-98D9-4AAD-9DA2-1F6E70D8448A}"/>
              </a:ext>
            </a:extLst>
          </p:cNvPr>
          <p:cNvSpPr/>
          <p:nvPr/>
        </p:nvSpPr>
        <p:spPr>
          <a:xfrm>
            <a:off x="2174790" y="815547"/>
            <a:ext cx="9415848" cy="5438628"/>
          </a:xfrm>
          <a:prstGeom prst="roundRect">
            <a:avLst>
              <a:gd name="adj" fmla="val 682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35076">
              <a:spcAft>
                <a:spcPts val="379"/>
              </a:spcAft>
              <a:defRPr/>
            </a:pPr>
            <a:endParaRPr kumimoji="0" lang="zh-CN" altLang="en-US" sz="1800" b="1"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p:txBody>
      </p:sp>
      <p:pic>
        <p:nvPicPr>
          <p:cNvPr id="9" name="图片 8">
            <a:extLst>
              <a:ext uri="{FF2B5EF4-FFF2-40B4-BE49-F238E27FC236}">
                <a16:creationId xmlns:a16="http://schemas.microsoft.com/office/drawing/2014/main" id="{72D6C592-FC57-476C-95B3-C32DBF298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5479" y="1294033"/>
            <a:ext cx="941368" cy="941367"/>
          </a:xfrm>
          <a:prstGeom prst="rect">
            <a:avLst/>
          </a:prstGeom>
        </p:spPr>
      </p:pic>
      <p:sp>
        <p:nvSpPr>
          <p:cNvPr id="10" name="文本框 9">
            <a:extLst>
              <a:ext uri="{FF2B5EF4-FFF2-40B4-BE49-F238E27FC236}">
                <a16:creationId xmlns:a16="http://schemas.microsoft.com/office/drawing/2014/main" id="{C15B256E-C5CA-4A26-8052-D7CBF23C86B8}"/>
              </a:ext>
            </a:extLst>
          </p:cNvPr>
          <p:cNvSpPr txBox="1"/>
          <p:nvPr/>
        </p:nvSpPr>
        <p:spPr>
          <a:xfrm>
            <a:off x="3671853" y="1951878"/>
            <a:ext cx="1229921" cy="668516"/>
          </a:xfrm>
          <a:prstGeom prst="rect">
            <a:avLst/>
          </a:prstGeom>
          <a:noFill/>
        </p:spPr>
        <p:txBody>
          <a:bodyPr wrap="square" rtlCol="0">
            <a:spAutoFit/>
          </a:bodyPr>
          <a:lstStyle/>
          <a:p>
            <a:pPr algn="dist" defTabSz="713232">
              <a:spcAft>
                <a:spcPts val="600"/>
              </a:spcAft>
              <a:defRPr/>
            </a:pPr>
            <a:r>
              <a:rPr lang="zh-CN" altLang="en-US" sz="3744" b="1" kern="1200">
                <a:solidFill>
                  <a:srgbClr val="1C4885"/>
                </a:solidFill>
                <a:latin typeface="等线" panose="020F0502020204030204"/>
                <a:ea typeface="等线" panose="02010600030101010101" pitchFamily="2" charset="-122"/>
                <a:cs typeface="+mn-ea"/>
                <a:sym typeface="+mn-lt"/>
              </a:rPr>
              <a:t>目录</a:t>
            </a:r>
            <a:endParaRPr kumimoji="0" lang="zh-CN" altLang="en-US" sz="4800" b="1" i="0" u="none" strike="noStrike" kern="1200" cap="none" spc="0" normalizeH="0" baseline="0" noProof="0">
              <a:ln>
                <a:noFill/>
              </a:ln>
              <a:solidFill>
                <a:srgbClr val="1C4885"/>
              </a:solidFill>
              <a:effectLst/>
              <a:uLnTx/>
              <a:uFillTx/>
              <a:latin typeface="等线" panose="020F0502020204030204"/>
              <a:ea typeface="等线" panose="02010600030101010101" pitchFamily="2" charset="-122"/>
              <a:cs typeface="+mn-ea"/>
              <a:sym typeface="+mn-lt"/>
            </a:endParaRPr>
          </a:p>
        </p:txBody>
      </p:sp>
      <p:sp>
        <p:nvSpPr>
          <p:cNvPr id="11" name="文本框 10">
            <a:extLst>
              <a:ext uri="{FF2B5EF4-FFF2-40B4-BE49-F238E27FC236}">
                <a16:creationId xmlns:a16="http://schemas.microsoft.com/office/drawing/2014/main" id="{51343B05-4C02-4AB3-9AB6-F9E303D4F4C3}"/>
              </a:ext>
            </a:extLst>
          </p:cNvPr>
          <p:cNvSpPr txBox="1"/>
          <p:nvPr/>
        </p:nvSpPr>
        <p:spPr>
          <a:xfrm>
            <a:off x="3671854" y="1655112"/>
            <a:ext cx="1814811" cy="332399"/>
          </a:xfrm>
          <a:prstGeom prst="rect">
            <a:avLst/>
          </a:prstGeom>
          <a:noFill/>
        </p:spPr>
        <p:txBody>
          <a:bodyPr wrap="square" rtlCol="0">
            <a:spAutoFit/>
          </a:bodyPr>
          <a:lstStyle/>
          <a:p>
            <a:pPr algn="dist" defTabSz="713232">
              <a:spcAft>
                <a:spcPts val="600"/>
              </a:spcAft>
              <a:defRPr/>
            </a:pPr>
            <a:r>
              <a:rPr lang="en-US" altLang="zh-CN" sz="1560" kern="1200">
                <a:solidFill>
                  <a:srgbClr val="1C4885"/>
                </a:solidFill>
                <a:latin typeface="等线" panose="020F0502020204030204"/>
                <a:ea typeface="等线" panose="02010600030101010101" pitchFamily="2" charset="-122"/>
                <a:cs typeface="+mn-ea"/>
                <a:sym typeface="+mn-lt"/>
              </a:rPr>
              <a:t>CONTENT</a:t>
            </a:r>
            <a:endParaRPr kumimoji="0" lang="zh-CN" altLang="en-US" sz="2000" b="0" i="0" u="none" strike="noStrike" kern="1200" cap="none" spc="0" normalizeH="0" baseline="0" noProof="0">
              <a:ln>
                <a:noFill/>
              </a:ln>
              <a:solidFill>
                <a:srgbClr val="1C4885"/>
              </a:solidFill>
              <a:effectLst/>
              <a:uLnTx/>
              <a:uFillTx/>
              <a:latin typeface="等线" panose="020F0502020204030204"/>
              <a:ea typeface="等线" panose="02010600030101010101" pitchFamily="2" charset="-122"/>
              <a:cs typeface="+mn-ea"/>
              <a:sym typeface="+mn-lt"/>
            </a:endParaRPr>
          </a:p>
        </p:txBody>
      </p:sp>
      <p:sp>
        <p:nvSpPr>
          <p:cNvPr id="13" name="椭圆 12">
            <a:extLst>
              <a:ext uri="{FF2B5EF4-FFF2-40B4-BE49-F238E27FC236}">
                <a16:creationId xmlns:a16="http://schemas.microsoft.com/office/drawing/2014/main" id="{E700BB1F-0CB1-4BA1-929F-A5476F6B8A81}"/>
              </a:ext>
            </a:extLst>
          </p:cNvPr>
          <p:cNvSpPr/>
          <p:nvPr/>
        </p:nvSpPr>
        <p:spPr>
          <a:xfrm>
            <a:off x="4901774" y="2594194"/>
            <a:ext cx="495172" cy="545061"/>
          </a:xfrm>
          <a:prstGeom prst="ellipse">
            <a:avLst/>
          </a:prstGeom>
          <a:solidFill>
            <a:srgbClr val="1C488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spcAft>
                <a:spcPts val="600"/>
              </a:spcAft>
              <a:defRPr/>
            </a:pPr>
            <a:r>
              <a:rPr lang="en-US" altLang="zh-CN" sz="2400" b="1" kern="1200" dirty="0">
                <a:solidFill>
                  <a:prstClr val="white"/>
                </a:solidFill>
                <a:latin typeface="等线" panose="020F0502020204030204"/>
                <a:ea typeface="等线" panose="02010600030101010101" pitchFamily="2" charset="-122"/>
                <a:cs typeface="+mn-ea"/>
                <a:sym typeface="+mn-lt"/>
              </a:rPr>
              <a:t>1</a:t>
            </a: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4" name="文本框 13">
            <a:extLst>
              <a:ext uri="{FF2B5EF4-FFF2-40B4-BE49-F238E27FC236}">
                <a16:creationId xmlns:a16="http://schemas.microsoft.com/office/drawing/2014/main" id="{F4EACAD9-368C-421A-8AC9-42238CF399FA}"/>
              </a:ext>
            </a:extLst>
          </p:cNvPr>
          <p:cNvSpPr txBox="1"/>
          <p:nvPr/>
        </p:nvSpPr>
        <p:spPr>
          <a:xfrm>
            <a:off x="5498269" y="2600566"/>
            <a:ext cx="4518700" cy="523220"/>
          </a:xfrm>
          <a:prstGeom prst="rect">
            <a:avLst/>
          </a:prstGeom>
          <a:noFill/>
          <a:ln>
            <a:noFill/>
          </a:ln>
          <a:effectLst/>
        </p:spPr>
        <p:txBody>
          <a:bodyPr wrap="square" rtlCol="0">
            <a:spAutoFit/>
          </a:bodyPr>
          <a:lstStyle/>
          <a:p>
            <a:pPr defTabSz="713232">
              <a:spcAft>
                <a:spcPts val="600"/>
              </a:spcAft>
              <a:defRPr/>
            </a:pPr>
            <a:r>
              <a:rPr lang="zh-CN" altLang="en-US" sz="2800" b="1" kern="1200" dirty="0">
                <a:solidFill>
                  <a:srgbClr val="1C4885"/>
                </a:solidFill>
                <a:latin typeface="等线" panose="020F0502020204030204"/>
                <a:ea typeface="等线" panose="02010600030101010101" pitchFamily="2" charset="-122"/>
                <a:cs typeface="+mn-ea"/>
                <a:sym typeface="+mn-lt"/>
              </a:rPr>
              <a:t>原绿球藻简介</a:t>
            </a:r>
            <a:endParaRPr kumimoji="0" lang="zh-CN" altLang="en-US" sz="2800" b="1"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p:txBody>
      </p:sp>
      <p:sp>
        <p:nvSpPr>
          <p:cNvPr id="16" name="椭圆 15">
            <a:extLst>
              <a:ext uri="{FF2B5EF4-FFF2-40B4-BE49-F238E27FC236}">
                <a16:creationId xmlns:a16="http://schemas.microsoft.com/office/drawing/2014/main" id="{55BB73F9-F428-48E5-A753-AC6E67483EFC}"/>
              </a:ext>
            </a:extLst>
          </p:cNvPr>
          <p:cNvSpPr/>
          <p:nvPr/>
        </p:nvSpPr>
        <p:spPr>
          <a:xfrm>
            <a:off x="4902014" y="3338749"/>
            <a:ext cx="495172" cy="545061"/>
          </a:xfrm>
          <a:prstGeom prst="ellipse">
            <a:avLst/>
          </a:prstGeom>
          <a:solidFill>
            <a:srgbClr val="1C488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spcAft>
                <a:spcPts val="600"/>
              </a:spcAft>
              <a:defRPr/>
            </a:pPr>
            <a:r>
              <a:rPr lang="en-US" altLang="zh-CN" sz="2400" b="1" kern="1200" dirty="0">
                <a:solidFill>
                  <a:prstClr val="white"/>
                </a:solidFill>
                <a:latin typeface="等线" panose="020F0502020204030204"/>
                <a:ea typeface="等线" panose="02010600030101010101" pitchFamily="2" charset="-122"/>
                <a:cs typeface="+mn-ea"/>
                <a:sym typeface="+mn-lt"/>
              </a:rPr>
              <a:t>2</a:t>
            </a: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7" name="文本框 16">
            <a:extLst>
              <a:ext uri="{FF2B5EF4-FFF2-40B4-BE49-F238E27FC236}">
                <a16:creationId xmlns:a16="http://schemas.microsoft.com/office/drawing/2014/main" id="{073A0284-F070-4005-9BB1-0224AD64EDDF}"/>
              </a:ext>
            </a:extLst>
          </p:cNvPr>
          <p:cNvSpPr txBox="1"/>
          <p:nvPr/>
        </p:nvSpPr>
        <p:spPr>
          <a:xfrm>
            <a:off x="5498509" y="3345120"/>
            <a:ext cx="4518700" cy="523220"/>
          </a:xfrm>
          <a:prstGeom prst="rect">
            <a:avLst/>
          </a:prstGeom>
          <a:noFill/>
          <a:ln>
            <a:noFill/>
          </a:ln>
          <a:effectLst/>
        </p:spPr>
        <p:txBody>
          <a:bodyPr wrap="square" rtlCol="0">
            <a:spAutoFit/>
          </a:bodyPr>
          <a:lstStyle/>
          <a:p>
            <a:pPr defTabSz="335076">
              <a:spcAft>
                <a:spcPts val="379"/>
              </a:spcAft>
              <a:defRPr/>
            </a:pPr>
            <a:r>
              <a:rPr lang="zh-CN" altLang="en-US" sz="2800" b="1" kern="1200" dirty="0">
                <a:solidFill>
                  <a:srgbClr val="1C4885"/>
                </a:solidFill>
                <a:latin typeface="等线" panose="020F0502020204030204"/>
                <a:ea typeface="等线" panose="02010600030101010101" pitchFamily="2" charset="-122"/>
                <a:cs typeface="+mn-ea"/>
                <a:sym typeface="+mn-lt"/>
              </a:rPr>
              <a:t>原绿球藻进化分析</a:t>
            </a:r>
            <a:endParaRPr kumimoji="0" lang="zh-CN" altLang="en-US" sz="2800" b="1"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p:txBody>
      </p:sp>
      <p:sp>
        <p:nvSpPr>
          <p:cNvPr id="19" name="椭圆 18">
            <a:extLst>
              <a:ext uri="{FF2B5EF4-FFF2-40B4-BE49-F238E27FC236}">
                <a16:creationId xmlns:a16="http://schemas.microsoft.com/office/drawing/2014/main" id="{2890A9B7-44AE-433B-98D8-39101F32141E}"/>
              </a:ext>
            </a:extLst>
          </p:cNvPr>
          <p:cNvSpPr/>
          <p:nvPr/>
        </p:nvSpPr>
        <p:spPr>
          <a:xfrm>
            <a:off x="4901774" y="4075157"/>
            <a:ext cx="495172" cy="545061"/>
          </a:xfrm>
          <a:prstGeom prst="ellipse">
            <a:avLst/>
          </a:prstGeom>
          <a:solidFill>
            <a:srgbClr val="1C488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spcAft>
                <a:spcPts val="600"/>
              </a:spcAft>
              <a:defRPr/>
            </a:pPr>
            <a:r>
              <a:rPr lang="en-US" altLang="zh-CN" sz="2400" b="1" kern="1200" dirty="0">
                <a:solidFill>
                  <a:prstClr val="white"/>
                </a:solidFill>
                <a:latin typeface="等线" panose="020F0502020204030204"/>
                <a:ea typeface="等线" panose="02010600030101010101" pitchFamily="2" charset="-122"/>
                <a:cs typeface="+mn-ea"/>
                <a:sym typeface="+mn-lt"/>
              </a:rPr>
              <a:t>3</a:t>
            </a: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2" name="椭圆 21">
            <a:extLst>
              <a:ext uri="{FF2B5EF4-FFF2-40B4-BE49-F238E27FC236}">
                <a16:creationId xmlns:a16="http://schemas.microsoft.com/office/drawing/2014/main" id="{D9BCFD92-E82B-4559-9242-85B5E253C33C}"/>
              </a:ext>
            </a:extLst>
          </p:cNvPr>
          <p:cNvSpPr/>
          <p:nvPr/>
        </p:nvSpPr>
        <p:spPr>
          <a:xfrm>
            <a:off x="4902014" y="4770974"/>
            <a:ext cx="495172" cy="545061"/>
          </a:xfrm>
          <a:prstGeom prst="ellipse">
            <a:avLst/>
          </a:prstGeom>
          <a:solidFill>
            <a:srgbClr val="1C488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spcAft>
                <a:spcPts val="600"/>
              </a:spcAft>
              <a:defRPr/>
            </a:pPr>
            <a:r>
              <a:rPr lang="en-US" altLang="zh-CN" sz="2400" b="1" kern="1200" dirty="0">
                <a:solidFill>
                  <a:prstClr val="white"/>
                </a:solidFill>
                <a:latin typeface="等线" panose="020F0502020204030204"/>
                <a:ea typeface="等线" panose="02010600030101010101" pitchFamily="2" charset="-122"/>
                <a:cs typeface="+mn-ea"/>
                <a:sym typeface="+mn-lt"/>
              </a:rPr>
              <a:t>4</a:t>
            </a:r>
            <a:endParaRPr kumimoji="0" lang="zh-CN" altLang="en-US" sz="20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4" name="文本框 23">
            <a:extLst>
              <a:ext uri="{FF2B5EF4-FFF2-40B4-BE49-F238E27FC236}">
                <a16:creationId xmlns:a16="http://schemas.microsoft.com/office/drawing/2014/main" id="{44CE4D66-FA39-45CA-B65C-5BC3F556E826}"/>
              </a:ext>
            </a:extLst>
          </p:cNvPr>
          <p:cNvSpPr txBox="1"/>
          <p:nvPr/>
        </p:nvSpPr>
        <p:spPr>
          <a:xfrm>
            <a:off x="5498507" y="4777345"/>
            <a:ext cx="5265863" cy="523220"/>
          </a:xfrm>
          <a:prstGeom prst="rect">
            <a:avLst/>
          </a:prstGeom>
          <a:noFill/>
          <a:ln>
            <a:noFill/>
          </a:ln>
          <a:effectLst/>
        </p:spPr>
        <p:txBody>
          <a:bodyPr wrap="square" rtlCol="0">
            <a:spAutoFit/>
          </a:bodyPr>
          <a:lstStyle/>
          <a:p>
            <a:pPr defTabSz="335076">
              <a:spcAft>
                <a:spcPts val="379"/>
              </a:spcAft>
              <a:defRPr/>
            </a:pPr>
            <a:r>
              <a:rPr lang="zh-CN" altLang="en-US" sz="2800" b="1" kern="1200" dirty="0">
                <a:solidFill>
                  <a:srgbClr val="1C4885"/>
                </a:solidFill>
                <a:latin typeface="等线" panose="020F0502020204030204"/>
                <a:ea typeface="等线" panose="02010600030101010101" pitchFamily="2" charset="-122"/>
                <a:cs typeface="+mn-ea"/>
                <a:sym typeface="+mn-lt"/>
              </a:rPr>
              <a:t>宏基因组</a:t>
            </a:r>
            <a:r>
              <a:rPr lang="en-US" altLang="zh-CN" sz="2800" b="1" kern="1200" dirty="0">
                <a:solidFill>
                  <a:srgbClr val="1C4885"/>
                </a:solidFill>
                <a:latin typeface="等线" panose="020F0502020204030204"/>
                <a:ea typeface="等线" panose="02010600030101010101" pitchFamily="2" charset="-122"/>
                <a:cs typeface="+mn-ea"/>
                <a:sym typeface="+mn-lt"/>
              </a:rPr>
              <a:t>/</a:t>
            </a:r>
            <a:r>
              <a:rPr lang="zh-CN" altLang="en-US" sz="2800" b="1" kern="1200" dirty="0">
                <a:solidFill>
                  <a:srgbClr val="1C4885"/>
                </a:solidFill>
                <a:latin typeface="等线" panose="020F0502020204030204"/>
                <a:ea typeface="等线" panose="02010600030101010101" pitchFamily="2" charset="-122"/>
                <a:cs typeface="+mn-ea"/>
                <a:sym typeface="+mn-lt"/>
              </a:rPr>
              <a:t>宏转录组搜库准备</a:t>
            </a:r>
            <a:endParaRPr kumimoji="0" lang="zh-CN" altLang="en-US" sz="2800" b="1"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p:txBody>
      </p:sp>
      <p:sp>
        <p:nvSpPr>
          <p:cNvPr id="2" name="文本框 1">
            <a:extLst>
              <a:ext uri="{FF2B5EF4-FFF2-40B4-BE49-F238E27FC236}">
                <a16:creationId xmlns:a16="http://schemas.microsoft.com/office/drawing/2014/main" id="{FB3F645D-E77E-57C0-F54B-3F12CE885DCB}"/>
              </a:ext>
            </a:extLst>
          </p:cNvPr>
          <p:cNvSpPr txBox="1"/>
          <p:nvPr/>
        </p:nvSpPr>
        <p:spPr>
          <a:xfrm>
            <a:off x="5486665" y="4075157"/>
            <a:ext cx="4518700" cy="523220"/>
          </a:xfrm>
          <a:prstGeom prst="rect">
            <a:avLst/>
          </a:prstGeom>
          <a:noFill/>
          <a:ln>
            <a:noFill/>
          </a:ln>
          <a:effectLst/>
        </p:spPr>
        <p:txBody>
          <a:bodyPr wrap="square" rtlCol="0">
            <a:spAutoFit/>
          </a:bodyPr>
          <a:lstStyle/>
          <a:p>
            <a:pPr defTabSz="335076">
              <a:spcAft>
                <a:spcPts val="379"/>
              </a:spcAft>
              <a:defRPr/>
            </a:pPr>
            <a:r>
              <a:rPr kumimoji="0" lang="zh-CN" altLang="en-US" sz="2800" b="1"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泛基因组分析</a:t>
            </a:r>
          </a:p>
        </p:txBody>
      </p:sp>
    </p:spTree>
    <p:extLst>
      <p:ext uri="{BB962C8B-B14F-4D97-AF65-F5344CB8AC3E}">
        <p14:creationId xmlns:p14="http://schemas.microsoft.com/office/powerpoint/2010/main" val="2195799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dirty="0"/>
              <a:t>2.2.2 </a:t>
            </a:r>
            <a:r>
              <a:rPr lang="zh-CN" altLang="en-US" dirty="0"/>
              <a:t>基于直系同源基因的串联法建树</a:t>
            </a:r>
          </a:p>
        </p:txBody>
      </p:sp>
      <p:sp>
        <p:nvSpPr>
          <p:cNvPr id="3" name="内容占位符 2">
            <a:extLst>
              <a:ext uri="{FF2B5EF4-FFF2-40B4-BE49-F238E27FC236}">
                <a16:creationId xmlns:a16="http://schemas.microsoft.com/office/drawing/2014/main" id="{A940EC32-9333-EF94-1BD7-F8B74ACAFCEB}"/>
              </a:ext>
            </a:extLst>
          </p:cNvPr>
          <p:cNvSpPr>
            <a:spLocks noGrp="1"/>
          </p:cNvSpPr>
          <p:nvPr>
            <p:ph idx="1"/>
          </p:nvPr>
        </p:nvSpPr>
        <p:spPr>
          <a:xfrm>
            <a:off x="685738" y="1500185"/>
            <a:ext cx="6166338" cy="5147896"/>
          </a:xfrm>
        </p:spPr>
        <p:txBody>
          <a:bodyPr>
            <a:normAutofit/>
          </a:bodyPr>
          <a:lstStyle/>
          <a:p>
            <a:pPr>
              <a:lnSpc>
                <a:spcPct val="125000"/>
              </a:lnSpc>
            </a:pPr>
            <a:r>
              <a:rPr lang="zh-CN" altLang="en-US" b="1" dirty="0"/>
              <a:t>基于</a:t>
            </a:r>
            <a:r>
              <a:rPr lang="en-US" altLang="zh-CN" b="1" dirty="0" err="1"/>
              <a:t>orthofinder</a:t>
            </a:r>
            <a:endParaRPr lang="en-US" altLang="zh-CN" b="1" dirty="0"/>
          </a:p>
          <a:p>
            <a:pPr marL="514350" indent="-514350">
              <a:lnSpc>
                <a:spcPct val="100000"/>
              </a:lnSpc>
              <a:buFont typeface="+mj-lt"/>
              <a:buAutoNum type="arabicPeriod"/>
            </a:pPr>
            <a:r>
              <a:rPr lang="en-US" altLang="zh-CN" sz="2400" dirty="0"/>
              <a:t>orthofinder_2.5.5 </a:t>
            </a:r>
            <a:r>
              <a:rPr lang="zh-CN" altLang="en-US" sz="2400" dirty="0"/>
              <a:t>获取单拷贝同源基因</a:t>
            </a:r>
          </a:p>
          <a:p>
            <a:pPr marL="514350" indent="-514350">
              <a:lnSpc>
                <a:spcPct val="100000"/>
              </a:lnSpc>
              <a:buFont typeface="+mj-lt"/>
              <a:buAutoNum type="arabicPeriod"/>
            </a:pPr>
            <a:r>
              <a:rPr lang="zh-CN" altLang="en-US" sz="2400" dirty="0"/>
              <a:t>对每个单拷贝同源基因作</a:t>
            </a:r>
            <a:r>
              <a:rPr lang="en-US" altLang="zh-CN" sz="2400" dirty="0"/>
              <a:t>muscle</a:t>
            </a:r>
            <a:r>
              <a:rPr lang="zh-CN" altLang="en-US" sz="2400" dirty="0"/>
              <a:t>比对</a:t>
            </a:r>
            <a:r>
              <a:rPr lang="en-US" altLang="zh-CN" sz="2400" dirty="0"/>
              <a:t>(</a:t>
            </a:r>
            <a:r>
              <a:rPr lang="en-US" altLang="zh-CN" sz="2400" dirty="0" err="1"/>
              <a:t>mafft</a:t>
            </a:r>
            <a:r>
              <a:rPr lang="en-US" altLang="zh-CN" sz="2400" dirty="0"/>
              <a:t>) </a:t>
            </a:r>
            <a:r>
              <a:rPr lang="zh-CN" altLang="en-US" sz="2400" dirty="0"/>
              <a:t>，</a:t>
            </a:r>
            <a:r>
              <a:rPr lang="en-US" altLang="zh-CN" sz="2400" dirty="0"/>
              <a:t> </a:t>
            </a:r>
            <a:r>
              <a:rPr lang="zh-CN" altLang="en-US" sz="2400" dirty="0"/>
              <a:t>通过</a:t>
            </a:r>
            <a:r>
              <a:rPr lang="en-US" altLang="zh-CN" sz="2400" dirty="0" err="1"/>
              <a:t>trimal</a:t>
            </a:r>
            <a:r>
              <a:rPr lang="zh-CN" altLang="en-US" sz="2400" dirty="0"/>
              <a:t>修剪</a:t>
            </a:r>
            <a:br>
              <a:rPr lang="en-US" altLang="zh-CN" sz="2400" dirty="0"/>
            </a:br>
            <a:r>
              <a:rPr lang="en-US" altLang="zh-CN" sz="2000" b="1" dirty="0"/>
              <a:t>【–automated1</a:t>
            </a:r>
            <a:r>
              <a:rPr lang="zh-CN" altLang="en-US" sz="2000" b="1" dirty="0"/>
              <a:t>参数设置</a:t>
            </a:r>
            <a:r>
              <a:rPr lang="en-US" altLang="zh-CN" sz="2000" b="1" dirty="0"/>
              <a:t>】</a:t>
            </a:r>
            <a:endParaRPr lang="zh-CN" altLang="en-US" sz="2000" b="1" dirty="0"/>
          </a:p>
          <a:p>
            <a:pPr marL="514350" indent="-514350">
              <a:lnSpc>
                <a:spcPct val="100000"/>
              </a:lnSpc>
              <a:buFont typeface="+mj-lt"/>
              <a:buAutoNum type="arabicPeriod"/>
            </a:pPr>
            <a:r>
              <a:rPr lang="zh-CN" altLang="en-US" sz="2400" dirty="0"/>
              <a:t>串联修剪结果</a:t>
            </a:r>
          </a:p>
          <a:p>
            <a:pPr marL="514350" indent="-514350">
              <a:lnSpc>
                <a:spcPct val="100000"/>
              </a:lnSpc>
              <a:buFont typeface="+mj-lt"/>
              <a:buAutoNum type="arabicPeriod"/>
            </a:pPr>
            <a:r>
              <a:rPr lang="en-US" altLang="zh-CN" sz="2400" dirty="0" err="1"/>
              <a:t>iqtree</a:t>
            </a:r>
            <a:r>
              <a:rPr lang="zh-CN" altLang="en-US" sz="2400" dirty="0"/>
              <a:t>建树</a:t>
            </a:r>
          </a:p>
        </p:txBody>
      </p:sp>
      <p:sp>
        <p:nvSpPr>
          <p:cNvPr id="4" name="内容占位符 2">
            <a:extLst>
              <a:ext uri="{FF2B5EF4-FFF2-40B4-BE49-F238E27FC236}">
                <a16:creationId xmlns:a16="http://schemas.microsoft.com/office/drawing/2014/main" id="{28A61AD6-C728-9474-1E9F-7B78C5ACC47C}"/>
              </a:ext>
            </a:extLst>
          </p:cNvPr>
          <p:cNvSpPr txBox="1">
            <a:spLocks/>
          </p:cNvSpPr>
          <p:nvPr/>
        </p:nvSpPr>
        <p:spPr>
          <a:xfrm>
            <a:off x="684281" y="5092508"/>
            <a:ext cx="5967660" cy="1099051"/>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注</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lang="zh-CN" altLang="en-US" sz="2400" dirty="0">
                <a:solidFill>
                  <a:prstClr val="black"/>
                </a:solidFill>
                <a:latin typeface="等线" panose="020F0502020204030204"/>
                <a:ea typeface="等线" panose="02010600030101010101" pitchFamily="2" charset="-122"/>
              </a:rPr>
              <a:t>由于计算需求，这里使用的基因组是经过 </a:t>
            </a:r>
            <a:r>
              <a:rPr lang="en-US" altLang="zh-CN" sz="2400" dirty="0" err="1">
                <a:solidFill>
                  <a:prstClr val="black"/>
                </a:solidFill>
                <a:latin typeface="等线" panose="020F0502020204030204"/>
                <a:ea typeface="等线" panose="02010600030101010101" pitchFamily="2" charset="-122"/>
              </a:rPr>
              <a:t>dRep</a:t>
            </a:r>
            <a:r>
              <a:rPr lang="en-US" altLang="zh-CN" sz="2400" dirty="0">
                <a:solidFill>
                  <a:prstClr val="black"/>
                </a:solidFill>
                <a:latin typeface="等线" panose="020F0502020204030204"/>
                <a:ea typeface="等线" panose="02010600030101010101" pitchFamily="2" charset="-122"/>
              </a:rPr>
              <a:t>- </a:t>
            </a:r>
            <a:r>
              <a:rPr lang="zh-CN" altLang="en-US" sz="2400" dirty="0">
                <a:solidFill>
                  <a:prstClr val="black"/>
                </a:solidFill>
                <a:latin typeface="等线" panose="020F0502020204030204"/>
                <a:ea typeface="等线" panose="02010600030101010101" pitchFamily="2" charset="-122"/>
              </a:rPr>
              <a:t>完整度</a:t>
            </a:r>
            <a:r>
              <a:rPr lang="en-US" altLang="zh-CN" sz="2400" dirty="0">
                <a:solidFill>
                  <a:prstClr val="black"/>
                </a:solidFill>
                <a:latin typeface="等线" panose="020F0502020204030204"/>
                <a:ea typeface="等线" panose="02010600030101010101" pitchFamily="2" charset="-122"/>
              </a:rPr>
              <a:t>90 ANI98 </a:t>
            </a:r>
            <a:r>
              <a:rPr lang="zh-CN" altLang="en-US" sz="2400" dirty="0">
                <a:solidFill>
                  <a:prstClr val="black"/>
                </a:solidFill>
                <a:latin typeface="等线" panose="020F0502020204030204"/>
                <a:ea typeface="等线" panose="02010600030101010101" pitchFamily="2" charset="-122"/>
              </a:rPr>
              <a:t>去冗余的，即</a:t>
            </a:r>
            <a:r>
              <a:rPr lang="zh-CN" altLang="en-US" sz="2400" b="1" dirty="0">
                <a:solidFill>
                  <a:prstClr val="black"/>
                </a:solidFill>
                <a:latin typeface="等线" panose="020F0502020204030204"/>
                <a:ea typeface="等线" panose="02010600030101010101" pitchFamily="2" charset="-122"/>
              </a:rPr>
              <a:t>亚种水平</a:t>
            </a:r>
            <a:r>
              <a:rPr lang="zh-CN" altLang="en-US" sz="2400" dirty="0">
                <a:solidFill>
                  <a:prstClr val="black"/>
                </a:solidFill>
                <a:latin typeface="等线" panose="020F0502020204030204"/>
                <a:ea typeface="等线" panose="02010600030101010101" pitchFamily="2" charset="-122"/>
              </a:rPr>
              <a:t>高质量基因组</a:t>
            </a:r>
            <a:endParaRPr lang="en-US" altLang="zh-CN" sz="2400" dirty="0">
              <a:solidFill>
                <a:prstClr val="black"/>
              </a:solidFill>
              <a:latin typeface="等线" panose="020F0502020204030204"/>
              <a:ea typeface="等线" panose="02010600030101010101" pitchFamily="2" charset="-122"/>
            </a:endParaRPr>
          </a:p>
        </p:txBody>
      </p:sp>
      <p:grpSp>
        <p:nvGrpSpPr>
          <p:cNvPr id="6" name="组合 5">
            <a:extLst>
              <a:ext uri="{FF2B5EF4-FFF2-40B4-BE49-F238E27FC236}">
                <a16:creationId xmlns:a16="http://schemas.microsoft.com/office/drawing/2014/main" id="{B284C69D-19CC-9E63-D8C1-B52809005D68}"/>
              </a:ext>
            </a:extLst>
          </p:cNvPr>
          <p:cNvGrpSpPr/>
          <p:nvPr/>
        </p:nvGrpSpPr>
        <p:grpSpPr>
          <a:xfrm>
            <a:off x="6185554" y="1495583"/>
            <a:ext cx="6233911" cy="5289906"/>
            <a:chOff x="6185554" y="1495583"/>
            <a:chExt cx="6233911" cy="5289906"/>
          </a:xfrm>
        </p:grpSpPr>
        <p:sp>
          <p:nvSpPr>
            <p:cNvPr id="8" name="内容占位符 2">
              <a:extLst>
                <a:ext uri="{FF2B5EF4-FFF2-40B4-BE49-F238E27FC236}">
                  <a16:creationId xmlns:a16="http://schemas.microsoft.com/office/drawing/2014/main" id="{ACBF1697-36D5-E6D8-35D8-2D0D464D12EA}"/>
                </a:ext>
              </a:extLst>
            </p:cNvPr>
            <p:cNvSpPr txBox="1">
              <a:spLocks/>
            </p:cNvSpPr>
            <p:nvPr/>
          </p:nvSpPr>
          <p:spPr>
            <a:xfrm>
              <a:off x="7760817" y="6191559"/>
              <a:ext cx="3745445" cy="5939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accent1"/>
                  </a:solidFill>
                </a:rPr>
                <a:t>基于同源基因的</a:t>
              </a:r>
              <a:r>
                <a:rPr lang="en-US" altLang="zh-CN" sz="1800" dirty="0">
                  <a:solidFill>
                    <a:schemeClr val="accent1"/>
                  </a:solidFill>
                </a:rPr>
                <a:t>LL</a:t>
              </a:r>
              <a:r>
                <a:rPr lang="zh-CN" altLang="en-US" sz="1800" dirty="0">
                  <a:solidFill>
                    <a:schemeClr val="accent1"/>
                  </a:solidFill>
                </a:rPr>
                <a:t>型进化树</a:t>
              </a:r>
            </a:p>
          </p:txBody>
        </p:sp>
        <p:pic>
          <p:nvPicPr>
            <p:cNvPr id="5" name="图片 4">
              <a:extLst>
                <a:ext uri="{FF2B5EF4-FFF2-40B4-BE49-F238E27FC236}">
                  <a16:creationId xmlns:a16="http://schemas.microsoft.com/office/drawing/2014/main" id="{5B8B9BF1-C5A4-F463-5B91-76A3DECDCE2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85554" y="1495583"/>
              <a:ext cx="6233911" cy="4737173"/>
            </a:xfrm>
            <a:prstGeom prst="rect">
              <a:avLst/>
            </a:prstGeom>
          </p:spPr>
        </p:pic>
      </p:grpSp>
    </p:spTree>
    <p:extLst>
      <p:ext uri="{BB962C8B-B14F-4D97-AF65-F5344CB8AC3E}">
        <p14:creationId xmlns:p14="http://schemas.microsoft.com/office/powerpoint/2010/main" val="14351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860B3-1FAC-44CE-B8F5-96A7A2D47E13}"/>
              </a:ext>
            </a:extLst>
          </p:cNvPr>
          <p:cNvSpPr>
            <a:spLocks noGrp="1"/>
          </p:cNvSpPr>
          <p:nvPr>
            <p:ph type="title"/>
          </p:nvPr>
        </p:nvSpPr>
        <p:spPr>
          <a:xfrm>
            <a:off x="838200" y="365125"/>
            <a:ext cx="8578516" cy="1325563"/>
          </a:xfrm>
        </p:spPr>
        <p:txBody>
          <a:bodyPr>
            <a:normAutofit/>
          </a:bodyPr>
          <a:lstStyle/>
          <a:p>
            <a:r>
              <a:rPr lang="en-US" altLang="zh-CN" dirty="0"/>
              <a:t>2.2.2 </a:t>
            </a:r>
            <a:r>
              <a:rPr lang="zh-CN" altLang="en-US" dirty="0"/>
              <a:t>基于单拷贝直系同源基因的串联法建树</a:t>
            </a:r>
          </a:p>
        </p:txBody>
      </p:sp>
      <p:sp>
        <p:nvSpPr>
          <p:cNvPr id="8" name="内容占位符 2">
            <a:extLst>
              <a:ext uri="{FF2B5EF4-FFF2-40B4-BE49-F238E27FC236}">
                <a16:creationId xmlns:a16="http://schemas.microsoft.com/office/drawing/2014/main" id="{C044A836-A95A-4792-871C-CD86341733FF}"/>
              </a:ext>
            </a:extLst>
          </p:cNvPr>
          <p:cNvSpPr>
            <a:spLocks noGrp="1"/>
          </p:cNvSpPr>
          <p:nvPr>
            <p:ph sz="half" idx="1"/>
          </p:nvPr>
        </p:nvSpPr>
        <p:spPr>
          <a:xfrm>
            <a:off x="838200" y="1690688"/>
            <a:ext cx="5181600" cy="4351338"/>
          </a:xfrm>
        </p:spPr>
        <p:txBody>
          <a:bodyPr>
            <a:normAutofit/>
          </a:bodyPr>
          <a:lstStyle/>
          <a:p>
            <a:pPr>
              <a:lnSpc>
                <a:spcPct val="100000"/>
              </a:lnSpc>
            </a:pPr>
            <a:r>
              <a:rPr lang="zh-CN" altLang="en-US" b="1" dirty="0"/>
              <a:t>效果</a:t>
            </a:r>
            <a:endParaRPr lang="en-US" altLang="zh-CN" sz="2400" b="1" dirty="0"/>
          </a:p>
          <a:p>
            <a:pPr marL="457200" indent="-457200">
              <a:lnSpc>
                <a:spcPct val="100000"/>
              </a:lnSpc>
              <a:buFont typeface="+mj-lt"/>
              <a:buAutoNum type="arabicPeriod"/>
            </a:pPr>
            <a:r>
              <a:rPr lang="zh-CN" altLang="en-US" sz="2400" dirty="0"/>
              <a:t>由于同源分析对于基因组的要求较高，导致适用于分析的基因组数量较少</a:t>
            </a:r>
            <a:endParaRPr lang="en-US" altLang="zh-CN" sz="2400" dirty="0"/>
          </a:p>
          <a:p>
            <a:pPr marL="457200" indent="-457200">
              <a:lnSpc>
                <a:spcPct val="100000"/>
              </a:lnSpc>
              <a:buFont typeface="+mj-lt"/>
              <a:buAutoNum type="arabicPeriod"/>
            </a:pPr>
            <a:r>
              <a:rPr lang="zh-CN" altLang="en-US" sz="2400" dirty="0"/>
              <a:t>在过渡意义的稀有生态型中，基因组数量原因导致基本无法分析</a:t>
            </a:r>
            <a:endParaRPr lang="en-US" altLang="zh-CN" sz="2400" dirty="0"/>
          </a:p>
          <a:p>
            <a:pPr marL="457200" indent="-457200">
              <a:lnSpc>
                <a:spcPct val="100000"/>
              </a:lnSpc>
              <a:buFont typeface="+mj-lt"/>
              <a:buAutoNum type="arabicPeriod"/>
            </a:pPr>
            <a:r>
              <a:rPr lang="zh-CN" altLang="en-US" sz="2400" dirty="0"/>
              <a:t>可以用于较大的生态型的细化，但与其他方法建树的对应分析实操性较差</a:t>
            </a:r>
            <a:endParaRPr lang="en-US" altLang="zh-CN" sz="2400" dirty="0"/>
          </a:p>
        </p:txBody>
      </p:sp>
      <p:grpSp>
        <p:nvGrpSpPr>
          <p:cNvPr id="23" name="组合 22">
            <a:extLst>
              <a:ext uri="{FF2B5EF4-FFF2-40B4-BE49-F238E27FC236}">
                <a16:creationId xmlns:a16="http://schemas.microsoft.com/office/drawing/2014/main" id="{48D89C5A-49D7-E19B-E041-ACFE3265B580}"/>
              </a:ext>
            </a:extLst>
          </p:cNvPr>
          <p:cNvGrpSpPr/>
          <p:nvPr/>
        </p:nvGrpSpPr>
        <p:grpSpPr>
          <a:xfrm>
            <a:off x="5940629" y="1477197"/>
            <a:ext cx="5070785" cy="4778320"/>
            <a:chOff x="5876543" y="1533924"/>
            <a:chExt cx="5070785" cy="4778320"/>
          </a:xfrm>
        </p:grpSpPr>
        <p:pic>
          <p:nvPicPr>
            <p:cNvPr id="21" name="内容占位符 9" descr="A screenshot of a computer screen&#10;&#10;描述已自动生成">
              <a:extLst>
                <a:ext uri="{FF2B5EF4-FFF2-40B4-BE49-F238E27FC236}">
                  <a16:creationId xmlns:a16="http://schemas.microsoft.com/office/drawing/2014/main" id="{743822C8-75D4-4C2F-0B71-B802EE09D496}"/>
                </a:ext>
              </a:extLst>
            </p:cNvPr>
            <p:cNvPicPr>
              <a:picLocks noChangeAspect="1"/>
            </p:cNvPicPr>
            <p:nvPr/>
          </p:nvPicPr>
          <p:blipFill rotWithShape="1">
            <a:blip r:embed="rId3">
              <a:extLst>
                <a:ext uri="{28A0092B-C50C-407E-A947-70E740481C1C}">
                  <a14:useLocalDpi xmlns:a14="http://schemas.microsoft.com/office/drawing/2010/main" val="0"/>
                </a:ext>
              </a:extLst>
            </a:blip>
            <a:srcRect b="10906"/>
            <a:stretch/>
          </p:blipFill>
          <p:spPr>
            <a:xfrm>
              <a:off x="5876543" y="1533924"/>
              <a:ext cx="5070785" cy="4184390"/>
            </a:xfrm>
            <a:prstGeom prst="rect">
              <a:avLst/>
            </a:prstGeom>
          </p:spPr>
        </p:pic>
        <p:sp>
          <p:nvSpPr>
            <p:cNvPr id="22" name="内容占位符 2">
              <a:extLst>
                <a:ext uri="{FF2B5EF4-FFF2-40B4-BE49-F238E27FC236}">
                  <a16:creationId xmlns:a16="http://schemas.microsoft.com/office/drawing/2014/main" id="{C2EDBE62-F1E5-222F-2458-D387F9AB71FD}"/>
                </a:ext>
              </a:extLst>
            </p:cNvPr>
            <p:cNvSpPr txBox="1">
              <a:spLocks/>
            </p:cNvSpPr>
            <p:nvPr/>
          </p:nvSpPr>
          <p:spPr>
            <a:xfrm>
              <a:off x="6463268" y="5718314"/>
              <a:ext cx="4258109" cy="5939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accent1"/>
                  </a:solidFill>
                </a:rPr>
                <a:t>基于同源基因的</a:t>
              </a:r>
              <a:r>
                <a:rPr lang="en-US" altLang="zh-CN" sz="1800" dirty="0">
                  <a:solidFill>
                    <a:schemeClr val="accent1"/>
                  </a:solidFill>
                </a:rPr>
                <a:t>HLVI</a:t>
              </a:r>
              <a:r>
                <a:rPr lang="zh-CN" altLang="en-US" sz="1800" dirty="0">
                  <a:solidFill>
                    <a:schemeClr val="accent1"/>
                  </a:solidFill>
                </a:rPr>
                <a:t>、</a:t>
              </a:r>
              <a:r>
                <a:rPr lang="en-US" altLang="zh-CN" sz="1800" dirty="0" err="1">
                  <a:solidFill>
                    <a:schemeClr val="accent1"/>
                  </a:solidFill>
                </a:rPr>
                <a:t>LLother</a:t>
              </a:r>
              <a:r>
                <a:rPr lang="zh-CN" altLang="en-US" sz="1800" dirty="0">
                  <a:solidFill>
                    <a:schemeClr val="accent1"/>
                  </a:solidFill>
                </a:rPr>
                <a:t>型进化树</a:t>
              </a:r>
            </a:p>
          </p:txBody>
        </p:sp>
      </p:grpSp>
      <p:grpSp>
        <p:nvGrpSpPr>
          <p:cNvPr id="27" name="组合 26">
            <a:extLst>
              <a:ext uri="{FF2B5EF4-FFF2-40B4-BE49-F238E27FC236}">
                <a16:creationId xmlns:a16="http://schemas.microsoft.com/office/drawing/2014/main" id="{42831B8B-BBD7-4352-C3D1-919D578B0001}"/>
              </a:ext>
            </a:extLst>
          </p:cNvPr>
          <p:cNvGrpSpPr/>
          <p:nvPr/>
        </p:nvGrpSpPr>
        <p:grpSpPr>
          <a:xfrm>
            <a:off x="7232547" y="1074934"/>
            <a:ext cx="3552916" cy="5704133"/>
            <a:chOff x="-3820606" y="1690688"/>
            <a:chExt cx="3552916" cy="6388271"/>
          </a:xfrm>
        </p:grpSpPr>
        <p:pic>
          <p:nvPicPr>
            <p:cNvPr id="17" name="图片 16" descr="A black screen with blue dots&#10;&#10;描述已自动生成">
              <a:extLst>
                <a:ext uri="{FF2B5EF4-FFF2-40B4-BE49-F238E27FC236}">
                  <a16:creationId xmlns:a16="http://schemas.microsoft.com/office/drawing/2014/main" id="{9B8FD626-5DF3-DF89-08B9-BC69089BAA02}"/>
                </a:ext>
              </a:extLst>
            </p:cNvPr>
            <p:cNvPicPr>
              <a:picLocks noChangeAspect="1"/>
            </p:cNvPicPr>
            <p:nvPr/>
          </p:nvPicPr>
          <p:blipFill rotWithShape="1">
            <a:blip r:embed="rId4">
              <a:extLst>
                <a:ext uri="{28A0092B-C50C-407E-A947-70E740481C1C}">
                  <a14:useLocalDpi xmlns:a14="http://schemas.microsoft.com/office/drawing/2010/main" val="0"/>
                </a:ext>
              </a:extLst>
            </a:blip>
            <a:srcRect l="27418" t="20479" r="30444" b="1971"/>
            <a:stretch/>
          </p:blipFill>
          <p:spPr>
            <a:xfrm>
              <a:off x="-3820606" y="1690688"/>
              <a:ext cx="3552916" cy="6388271"/>
            </a:xfrm>
            <a:prstGeom prst="rect">
              <a:avLst/>
            </a:prstGeom>
          </p:spPr>
        </p:pic>
        <p:sp>
          <p:nvSpPr>
            <p:cNvPr id="26" name="内容占位符 2">
              <a:extLst>
                <a:ext uri="{FF2B5EF4-FFF2-40B4-BE49-F238E27FC236}">
                  <a16:creationId xmlns:a16="http://schemas.microsoft.com/office/drawing/2014/main" id="{9C0A739C-D652-2861-8F96-98F4CC45EBEC}"/>
                </a:ext>
              </a:extLst>
            </p:cNvPr>
            <p:cNvSpPr txBox="1">
              <a:spLocks/>
            </p:cNvSpPr>
            <p:nvPr/>
          </p:nvSpPr>
          <p:spPr>
            <a:xfrm>
              <a:off x="-3532036" y="7644546"/>
              <a:ext cx="2975776" cy="40569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accent1"/>
                  </a:solidFill>
                </a:rPr>
                <a:t>基于同源基因的</a:t>
              </a:r>
              <a:r>
                <a:rPr lang="en-US" altLang="zh-CN" sz="1800" dirty="0">
                  <a:solidFill>
                    <a:schemeClr val="accent1"/>
                  </a:solidFill>
                </a:rPr>
                <a:t>HL</a:t>
              </a:r>
              <a:r>
                <a:rPr lang="zh-CN" altLang="en-US" sz="1800" dirty="0">
                  <a:solidFill>
                    <a:schemeClr val="accent1"/>
                  </a:solidFill>
                </a:rPr>
                <a:t>型进化树</a:t>
              </a:r>
            </a:p>
          </p:txBody>
        </p:sp>
      </p:grpSp>
    </p:spTree>
    <p:extLst>
      <p:ext uri="{BB962C8B-B14F-4D97-AF65-F5344CB8AC3E}">
        <p14:creationId xmlns:p14="http://schemas.microsoft.com/office/powerpoint/2010/main" val="167841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2.3  </a:t>
            </a:r>
            <a:r>
              <a:rPr lang="zh-CN" altLang="en-US" b="1" dirty="0">
                <a:solidFill>
                  <a:schemeClr val="tx1">
                    <a:lumMod val="85000"/>
                    <a:lumOff val="15000"/>
                  </a:schemeClr>
                </a:solidFill>
                <a:cs typeface="+mn-ea"/>
                <a:sym typeface="+mn-lt"/>
              </a:rPr>
              <a:t>分析结果总结和讨论</a:t>
            </a:r>
            <a:endParaRPr lang="zh-CN" altLang="en-US" sz="4400" b="1" dirty="0">
              <a:solidFill>
                <a:schemeClr val="tx1">
                  <a:lumMod val="85000"/>
                  <a:lumOff val="15000"/>
                </a:schemeClr>
              </a:solidFill>
              <a:cs typeface="+mn-ea"/>
              <a:sym typeface="+mn-lt"/>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1364776" y="1825625"/>
            <a:ext cx="9989024" cy="4276237"/>
          </a:xfrm>
        </p:spPr>
        <p:txBody>
          <a:bodyPr>
            <a:normAutofit/>
          </a:bodyPr>
          <a:lstStyle/>
          <a:p>
            <a:pPr defTabSz="429585">
              <a:spcAft>
                <a:spcPts val="486"/>
              </a:spcAft>
            </a:pPr>
            <a:r>
              <a:rPr lang="en-US" altLang="zh-CN" sz="3200" dirty="0"/>
              <a:t>2.3.1 </a:t>
            </a:r>
            <a:r>
              <a:rPr lang="zh-CN" altLang="en-US" sz="3200" dirty="0"/>
              <a:t>进化分析总结 </a:t>
            </a:r>
            <a:r>
              <a:rPr lang="en-US" altLang="zh-CN" sz="3200" dirty="0"/>
              <a:t>–</a:t>
            </a:r>
            <a:r>
              <a:rPr lang="zh-CN" altLang="en-US" sz="3200" dirty="0"/>
              <a:t>基因组特征</a:t>
            </a:r>
            <a:endParaRPr lang="en-US" altLang="zh-CN" sz="3200" dirty="0"/>
          </a:p>
          <a:p>
            <a:pPr defTabSz="429585">
              <a:spcAft>
                <a:spcPts val="486"/>
              </a:spcAft>
            </a:pPr>
            <a:r>
              <a:rPr lang="en-US" altLang="zh-CN" sz="3200" dirty="0"/>
              <a:t>2.3.2 </a:t>
            </a:r>
            <a:r>
              <a:rPr lang="zh-CN" altLang="en-US" sz="3200" dirty="0"/>
              <a:t>进化分析总结</a:t>
            </a:r>
            <a:r>
              <a:rPr lang="en-US" altLang="zh-CN" sz="3200" dirty="0"/>
              <a:t>-LLIILLIII</a:t>
            </a:r>
            <a:r>
              <a:rPr lang="zh-CN" altLang="en-US" sz="3200" dirty="0"/>
              <a:t>进化位置修正</a:t>
            </a:r>
            <a:endParaRPr lang="en-US" altLang="zh-CN" sz="3200" dirty="0"/>
          </a:p>
          <a:p>
            <a:pPr defTabSz="429585">
              <a:spcAft>
                <a:spcPts val="486"/>
              </a:spcAft>
            </a:pPr>
            <a:r>
              <a:rPr lang="en-US" altLang="zh-CN" sz="3200" dirty="0"/>
              <a:t>2.3.3 </a:t>
            </a:r>
            <a:r>
              <a:rPr lang="zh-CN" altLang="en-US" sz="3200" dirty="0"/>
              <a:t>待处理的问题</a:t>
            </a:r>
            <a:endParaRPr lang="en-US" altLang="zh-CN" sz="3200" dirty="0"/>
          </a:p>
        </p:txBody>
      </p:sp>
    </p:spTree>
    <p:extLst>
      <p:ext uri="{BB962C8B-B14F-4D97-AF65-F5344CB8AC3E}">
        <p14:creationId xmlns:p14="http://schemas.microsoft.com/office/powerpoint/2010/main" val="87006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860B3-1FAC-44CE-B8F5-96A7A2D47E13}"/>
              </a:ext>
            </a:extLst>
          </p:cNvPr>
          <p:cNvSpPr>
            <a:spLocks noGrp="1"/>
          </p:cNvSpPr>
          <p:nvPr>
            <p:ph type="title"/>
          </p:nvPr>
        </p:nvSpPr>
        <p:spPr>
          <a:xfrm>
            <a:off x="838200" y="298723"/>
            <a:ext cx="4854934" cy="1325563"/>
          </a:xfrm>
        </p:spPr>
        <p:txBody>
          <a:bodyPr/>
          <a:lstStyle/>
          <a:p>
            <a:r>
              <a:rPr lang="en-US" altLang="zh-CN" dirty="0"/>
              <a:t>2.3.1 </a:t>
            </a:r>
            <a:r>
              <a:rPr lang="zh-CN" altLang="en-US" dirty="0"/>
              <a:t>进化分析总结 </a:t>
            </a:r>
            <a:r>
              <a:rPr lang="en-US" altLang="zh-CN" dirty="0"/>
              <a:t>–</a:t>
            </a:r>
            <a:r>
              <a:rPr lang="zh-CN" altLang="en-US" dirty="0"/>
              <a:t>基因组特征</a:t>
            </a:r>
          </a:p>
        </p:txBody>
      </p:sp>
      <p:sp>
        <p:nvSpPr>
          <p:cNvPr id="3" name="内容占位符 2">
            <a:extLst>
              <a:ext uri="{FF2B5EF4-FFF2-40B4-BE49-F238E27FC236}">
                <a16:creationId xmlns:a16="http://schemas.microsoft.com/office/drawing/2014/main" id="{6D6E9E6A-8684-4022-AC6B-58C7727F2C74}"/>
              </a:ext>
            </a:extLst>
          </p:cNvPr>
          <p:cNvSpPr>
            <a:spLocks noGrp="1"/>
          </p:cNvSpPr>
          <p:nvPr>
            <p:ph sz="half" idx="1"/>
          </p:nvPr>
        </p:nvSpPr>
        <p:spPr>
          <a:xfrm>
            <a:off x="740134" y="1509560"/>
            <a:ext cx="5355866" cy="1989013"/>
          </a:xfrm>
        </p:spPr>
        <p:txBody>
          <a:bodyPr>
            <a:normAutofit/>
          </a:bodyPr>
          <a:lstStyle/>
          <a:p>
            <a:pPr marL="457200" indent="-457200">
              <a:buFont typeface="Arial" panose="020B0604020202020204" pitchFamily="34" charset="0"/>
              <a:buChar char="•"/>
            </a:pPr>
            <a:r>
              <a:rPr lang="zh-CN" altLang="en-US" b="1" dirty="0"/>
              <a:t>基于</a:t>
            </a:r>
            <a:r>
              <a:rPr lang="en-US" altLang="zh-CN" b="1" dirty="0" err="1"/>
              <a:t>checkm</a:t>
            </a:r>
            <a:r>
              <a:rPr lang="zh-CN" altLang="en-US" b="1" dirty="0"/>
              <a:t>的简单的基因组特征分析</a:t>
            </a:r>
            <a:endParaRPr lang="en-US" altLang="zh-CN" b="1" dirty="0"/>
          </a:p>
          <a:p>
            <a:r>
              <a:rPr lang="zh-CN" altLang="en-US" sz="2400" dirty="0"/>
              <a:t>基因组进化：基因组流线型化事件</a:t>
            </a:r>
            <a:br>
              <a:rPr lang="en-US" altLang="zh-CN" sz="2400" dirty="0"/>
            </a:br>
            <a:endParaRPr lang="zh-CN" altLang="en-US" sz="2400" dirty="0"/>
          </a:p>
        </p:txBody>
      </p:sp>
      <p:sp>
        <p:nvSpPr>
          <p:cNvPr id="8" name="文本框 7">
            <a:extLst>
              <a:ext uri="{FF2B5EF4-FFF2-40B4-BE49-F238E27FC236}">
                <a16:creationId xmlns:a16="http://schemas.microsoft.com/office/drawing/2014/main" id="{547870D1-E1A4-8964-AF45-16F065F03320}"/>
              </a:ext>
            </a:extLst>
          </p:cNvPr>
          <p:cNvSpPr txBox="1"/>
          <p:nvPr/>
        </p:nvSpPr>
        <p:spPr>
          <a:xfrm>
            <a:off x="838200" y="2898408"/>
            <a:ext cx="4854934" cy="1200329"/>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wrap="square">
            <a:spAutoFit/>
          </a:bodyPr>
          <a:lstStyle/>
          <a:p>
            <a:r>
              <a:rPr lang="zh-CN" altLang="en-US" dirty="0"/>
              <a:t>  假设 ：</a:t>
            </a:r>
            <a:endParaRPr lang="en-US" altLang="zh-CN" dirty="0"/>
          </a:p>
          <a:p>
            <a:pPr marL="285750" indent="-285750">
              <a:buFont typeface="Arial" panose="020B0604020202020204" pitchFamily="34" charset="0"/>
              <a:buChar char="•"/>
            </a:pPr>
            <a:r>
              <a:rPr lang="zh-CN" altLang="en-US" dirty="0"/>
              <a:t>预测基因组大小  </a:t>
            </a:r>
            <a:r>
              <a:rPr lang="en-US" altLang="zh-CN" dirty="0"/>
              <a:t>= </a:t>
            </a:r>
            <a:r>
              <a:rPr lang="zh-CN" altLang="en-US" dirty="0"/>
              <a:t>基因组文件长度</a:t>
            </a:r>
            <a:r>
              <a:rPr lang="en-US" altLang="zh-CN" dirty="0"/>
              <a:t>/</a:t>
            </a:r>
            <a:r>
              <a:rPr lang="zh-CN" altLang="en-US" dirty="0"/>
              <a:t>完整度   </a:t>
            </a:r>
            <a:endParaRPr lang="en-US" altLang="zh-CN" dirty="0"/>
          </a:p>
          <a:p>
            <a:pPr marL="285750" indent="-285750">
              <a:buFont typeface="Arial" panose="020B0604020202020204" pitchFamily="34" charset="0"/>
              <a:buChar char="•"/>
            </a:pPr>
            <a:r>
              <a:rPr lang="zh-CN" altLang="en-US" dirty="0"/>
              <a:t>本基因组数据集的亚生态型基因组数量有较高的代表性</a:t>
            </a:r>
          </a:p>
        </p:txBody>
      </p:sp>
      <p:sp>
        <p:nvSpPr>
          <p:cNvPr id="9" name="内容占位符 2">
            <a:extLst>
              <a:ext uri="{FF2B5EF4-FFF2-40B4-BE49-F238E27FC236}">
                <a16:creationId xmlns:a16="http://schemas.microsoft.com/office/drawing/2014/main" id="{B4B30433-8DF1-5F5E-E686-5ABCCC7B5560}"/>
              </a:ext>
            </a:extLst>
          </p:cNvPr>
          <p:cNvSpPr txBox="1">
            <a:spLocks/>
          </p:cNvSpPr>
          <p:nvPr/>
        </p:nvSpPr>
        <p:spPr>
          <a:xfrm>
            <a:off x="740134" y="2980028"/>
            <a:ext cx="5355866" cy="37467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80000"/>
              </a:lnSpc>
              <a:buFont typeface="Arial" panose="020B0604020202020204" pitchFamily="34" charset="0"/>
              <a:buChar char="•"/>
            </a:pPr>
            <a:r>
              <a:rPr lang="zh-CN" altLang="en-US" sz="2000" dirty="0"/>
              <a:t>在</a:t>
            </a:r>
            <a:r>
              <a:rPr lang="en-US" altLang="zh-CN" sz="2000" dirty="0"/>
              <a:t>AMZ -&gt; HLII</a:t>
            </a:r>
            <a:r>
              <a:rPr lang="zh-CN" altLang="en-US" sz="2000" dirty="0"/>
              <a:t>进化过程中，呈现出以下与进化关系相关的主要趋势</a:t>
            </a:r>
          </a:p>
          <a:p>
            <a:pPr>
              <a:lnSpc>
                <a:spcPct val="80000"/>
              </a:lnSpc>
            </a:pPr>
            <a:r>
              <a:rPr lang="zh-CN" altLang="en-US" sz="2000" dirty="0"/>
              <a:t>    </a:t>
            </a:r>
            <a:r>
              <a:rPr lang="en-US" altLang="zh-CN" sz="2000" dirty="0"/>
              <a:t>-</a:t>
            </a:r>
            <a:r>
              <a:rPr lang="zh-CN" altLang="en-US" sz="2000" dirty="0"/>
              <a:t>基因组大小减少</a:t>
            </a:r>
          </a:p>
          <a:p>
            <a:pPr>
              <a:lnSpc>
                <a:spcPct val="80000"/>
              </a:lnSpc>
            </a:pPr>
            <a:r>
              <a:rPr lang="zh-CN" altLang="en-US" sz="2000" dirty="0"/>
              <a:t>    </a:t>
            </a:r>
            <a:r>
              <a:rPr lang="en-US" altLang="zh-CN" sz="2000" dirty="0"/>
              <a:t>-</a:t>
            </a:r>
            <a:r>
              <a:rPr lang="zh-CN" altLang="en-US" sz="2000" dirty="0"/>
              <a:t>编码基因数量减少</a:t>
            </a:r>
          </a:p>
          <a:p>
            <a:pPr>
              <a:lnSpc>
                <a:spcPct val="80000"/>
              </a:lnSpc>
            </a:pPr>
            <a:r>
              <a:rPr lang="zh-CN" altLang="en-US" sz="2000" dirty="0"/>
              <a:t>    </a:t>
            </a:r>
            <a:r>
              <a:rPr lang="en-US" altLang="zh-CN" sz="2000" dirty="0"/>
              <a:t>-</a:t>
            </a:r>
            <a:r>
              <a:rPr lang="zh-CN" altLang="en-US" sz="2000" dirty="0"/>
              <a:t>基因组编码密度上升</a:t>
            </a:r>
          </a:p>
          <a:p>
            <a:pPr marL="342900" indent="-342900">
              <a:lnSpc>
                <a:spcPct val="80000"/>
              </a:lnSpc>
              <a:buFont typeface="Arial" panose="020B0604020202020204" pitchFamily="34" charset="0"/>
              <a:buChar char="•"/>
            </a:pPr>
            <a:r>
              <a:rPr lang="zh-CN" altLang="en-US" sz="2000" dirty="0"/>
              <a:t>在部分过渡或者特殊生态型上，该趋势有所不同</a:t>
            </a:r>
          </a:p>
          <a:p>
            <a:pPr>
              <a:lnSpc>
                <a:spcPct val="80000"/>
              </a:lnSpc>
            </a:pPr>
            <a:r>
              <a:rPr lang="zh-CN" altLang="en-US" sz="2000" dirty="0"/>
              <a:t>  </a:t>
            </a:r>
            <a:r>
              <a:rPr lang="en-US" altLang="zh-CN" sz="2000" dirty="0"/>
              <a:t>HLIII : HL</a:t>
            </a:r>
            <a:r>
              <a:rPr lang="zh-CN" altLang="en-US" sz="2000" dirty="0"/>
              <a:t>型根部类群，但基因组大小、基因数量较</a:t>
            </a:r>
            <a:r>
              <a:rPr lang="en-US" altLang="zh-CN" sz="2000" dirty="0"/>
              <a:t>HL</a:t>
            </a:r>
            <a:r>
              <a:rPr lang="zh-CN" altLang="en-US" sz="2000" dirty="0"/>
              <a:t>小；基因组编码密度大于</a:t>
            </a:r>
            <a:r>
              <a:rPr lang="en-US" altLang="zh-CN" sz="2000" dirty="0"/>
              <a:t>HL</a:t>
            </a:r>
          </a:p>
          <a:p>
            <a:pPr>
              <a:lnSpc>
                <a:spcPct val="80000"/>
              </a:lnSpc>
            </a:pPr>
            <a:r>
              <a:rPr lang="en-US" altLang="zh-CN" sz="2000" dirty="0"/>
              <a:t>  HLVI</a:t>
            </a:r>
            <a:r>
              <a:rPr lang="zh-CN" altLang="en-US" sz="2000" dirty="0"/>
              <a:t>、</a:t>
            </a:r>
            <a:r>
              <a:rPr lang="en-US" altLang="zh-CN" sz="2000" dirty="0"/>
              <a:t>HLVII</a:t>
            </a:r>
            <a:r>
              <a:rPr lang="zh-CN" altLang="en-US" sz="2000" dirty="0"/>
              <a:t>：处于</a:t>
            </a:r>
            <a:r>
              <a:rPr lang="en-US" altLang="zh-CN" sz="2000" dirty="0"/>
              <a:t>HLI</a:t>
            </a:r>
            <a:r>
              <a:rPr lang="zh-CN" altLang="en-US" sz="2000" dirty="0"/>
              <a:t>与</a:t>
            </a:r>
            <a:r>
              <a:rPr lang="en-US" altLang="zh-CN" sz="2000" dirty="0"/>
              <a:t>HLII</a:t>
            </a:r>
            <a:r>
              <a:rPr lang="zh-CN" altLang="en-US" sz="2000" dirty="0"/>
              <a:t>的过渡位置，但基因数量、基因组大小都比</a:t>
            </a:r>
            <a:r>
              <a:rPr lang="en-US" altLang="zh-CN" sz="2000" dirty="0"/>
              <a:t>HLII</a:t>
            </a:r>
            <a:r>
              <a:rPr lang="zh-CN" altLang="en-US" sz="2000" dirty="0"/>
              <a:t>更小</a:t>
            </a:r>
          </a:p>
        </p:txBody>
      </p:sp>
      <p:grpSp>
        <p:nvGrpSpPr>
          <p:cNvPr id="7" name="组合 6">
            <a:extLst>
              <a:ext uri="{FF2B5EF4-FFF2-40B4-BE49-F238E27FC236}">
                <a16:creationId xmlns:a16="http://schemas.microsoft.com/office/drawing/2014/main" id="{CBCB7E59-54AD-66FC-F0A6-8FA97F0E0647}"/>
              </a:ext>
            </a:extLst>
          </p:cNvPr>
          <p:cNvGrpSpPr/>
          <p:nvPr/>
        </p:nvGrpSpPr>
        <p:grpSpPr>
          <a:xfrm>
            <a:off x="5928102" y="131196"/>
            <a:ext cx="5339178" cy="6745115"/>
            <a:chOff x="6096479" y="359859"/>
            <a:chExt cx="5339178" cy="6745115"/>
          </a:xfrm>
        </p:grpSpPr>
        <p:grpSp>
          <p:nvGrpSpPr>
            <p:cNvPr id="10" name="组合 9">
              <a:extLst>
                <a:ext uri="{FF2B5EF4-FFF2-40B4-BE49-F238E27FC236}">
                  <a16:creationId xmlns:a16="http://schemas.microsoft.com/office/drawing/2014/main" id="{394A0F99-4340-20F9-C16E-1CCA2B69518B}"/>
                </a:ext>
              </a:extLst>
            </p:cNvPr>
            <p:cNvGrpSpPr/>
            <p:nvPr/>
          </p:nvGrpSpPr>
          <p:grpSpPr>
            <a:xfrm>
              <a:off x="6096479" y="359859"/>
              <a:ext cx="5339178" cy="6745115"/>
              <a:chOff x="6096479" y="359859"/>
              <a:chExt cx="5339178" cy="6745115"/>
            </a:xfrm>
          </p:grpSpPr>
          <p:sp>
            <p:nvSpPr>
              <p:cNvPr id="19" name="内容占位符 2">
                <a:extLst>
                  <a:ext uri="{FF2B5EF4-FFF2-40B4-BE49-F238E27FC236}">
                    <a16:creationId xmlns:a16="http://schemas.microsoft.com/office/drawing/2014/main" id="{945784B5-D3B6-CA15-3E38-56A6712261E9}"/>
                  </a:ext>
                </a:extLst>
              </p:cNvPr>
              <p:cNvSpPr txBox="1">
                <a:spLocks/>
              </p:cNvSpPr>
              <p:nvPr/>
            </p:nvSpPr>
            <p:spPr>
              <a:xfrm>
                <a:off x="7040120" y="6677970"/>
                <a:ext cx="4395537" cy="4270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1800" dirty="0">
                    <a:solidFill>
                      <a:srgbClr val="4472C4"/>
                    </a:solidFill>
                    <a:latin typeface="等线" panose="020F0502020204030204"/>
                    <a:ea typeface="等线" panose="02010600030101010101" pitchFamily="2" charset="-122"/>
                  </a:rPr>
                  <a:t>原绿球藻进化树与基因组特征图</a:t>
                </a:r>
                <a:endPar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endParaRPr>
              </a:p>
            </p:txBody>
          </p:sp>
          <p:pic>
            <p:nvPicPr>
              <p:cNvPr id="20" name="图片 19" descr="A screenshot of a computer screen&#10;&#10;描述已自动生成">
                <a:extLst>
                  <a:ext uri="{FF2B5EF4-FFF2-40B4-BE49-F238E27FC236}">
                    <a16:creationId xmlns:a16="http://schemas.microsoft.com/office/drawing/2014/main" id="{283506E6-4BCF-213E-EB40-4F06ACA23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479" y="359859"/>
                <a:ext cx="4258150" cy="5942232"/>
              </a:xfrm>
              <a:prstGeom prst="rect">
                <a:avLst/>
              </a:prstGeom>
            </p:spPr>
          </p:pic>
        </p:grpSp>
        <p:grpSp>
          <p:nvGrpSpPr>
            <p:cNvPr id="12" name="组合 11">
              <a:extLst>
                <a:ext uri="{FF2B5EF4-FFF2-40B4-BE49-F238E27FC236}">
                  <a16:creationId xmlns:a16="http://schemas.microsoft.com/office/drawing/2014/main" id="{6E0258F5-68B9-D0D5-5B34-7C29706AEDC9}"/>
                </a:ext>
              </a:extLst>
            </p:cNvPr>
            <p:cNvGrpSpPr/>
            <p:nvPr/>
          </p:nvGrpSpPr>
          <p:grpSpPr>
            <a:xfrm>
              <a:off x="8349138" y="6314937"/>
              <a:ext cx="2813637" cy="363033"/>
              <a:chOff x="8349138" y="6314937"/>
              <a:chExt cx="2813637" cy="363033"/>
            </a:xfrm>
          </p:grpSpPr>
          <p:sp>
            <p:nvSpPr>
              <p:cNvPr id="13" name="文本框 12">
                <a:extLst>
                  <a:ext uri="{FF2B5EF4-FFF2-40B4-BE49-F238E27FC236}">
                    <a16:creationId xmlns:a16="http://schemas.microsoft.com/office/drawing/2014/main" id="{5F6CEAC1-1215-E5E6-D470-B0DC28A78BAD}"/>
                  </a:ext>
                </a:extLst>
              </p:cNvPr>
              <p:cNvSpPr txBox="1"/>
              <p:nvPr/>
            </p:nvSpPr>
            <p:spPr>
              <a:xfrm>
                <a:off x="8349138" y="6425201"/>
                <a:ext cx="785793" cy="246221"/>
              </a:xfrm>
              <a:prstGeom prst="rect">
                <a:avLst/>
              </a:prstGeom>
              <a:noFill/>
            </p:spPr>
            <p:txBody>
              <a:bodyPr wrap="none" rtlCol="0">
                <a:spAutoFit/>
              </a:bodyPr>
              <a:lstStyle/>
              <a:p>
                <a:r>
                  <a:rPr lang="en-US" altLang="zh-CN" sz="1000" dirty="0" err="1">
                    <a:latin typeface="微软雅黑" panose="020B0503020204020204" pitchFamily="34" charset="-122"/>
                    <a:ea typeface="微软雅黑" panose="020B0503020204020204" pitchFamily="34" charset="-122"/>
                    <a:cs typeface="Arial" panose="020B0604020202020204" pitchFamily="34" charset="0"/>
                  </a:rPr>
                  <a:t>Sizw</a:t>
                </a:r>
                <a:r>
                  <a:rPr lang="en-US" altLang="zh-CN" sz="1000" dirty="0">
                    <a:latin typeface="微软雅黑" panose="020B0503020204020204" pitchFamily="34" charset="-122"/>
                    <a:ea typeface="微软雅黑" panose="020B0503020204020204" pitchFamily="34" charset="-122"/>
                    <a:cs typeface="Arial" panose="020B0604020202020204" pitchFamily="34" charset="0"/>
                  </a:rPr>
                  <a:t> (MB)</a:t>
                </a:r>
                <a:endParaRPr lang="zh-CN" altLang="en-US" sz="1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C78E74D3-B7C0-0B09-0CF8-41412C3F1565}"/>
                  </a:ext>
                </a:extLst>
              </p:cNvPr>
              <p:cNvSpPr txBox="1"/>
              <p:nvPr/>
            </p:nvSpPr>
            <p:spPr>
              <a:xfrm>
                <a:off x="9007092" y="6430957"/>
                <a:ext cx="893193" cy="246221"/>
              </a:xfrm>
              <a:prstGeom prst="rect">
                <a:avLst/>
              </a:prstGeom>
              <a:noFill/>
            </p:spPr>
            <p:txBody>
              <a:bodyPr wrap="none" rtlCol="0">
                <a:spAutoFit/>
              </a:bodyPr>
              <a:lstStyle/>
              <a:p>
                <a:r>
                  <a:rPr lang="en-US" altLang="zh-CN" sz="1000" dirty="0">
                    <a:latin typeface="微软雅黑" panose="020B0503020204020204" pitchFamily="34" charset="-122"/>
                    <a:ea typeface="微软雅黑" panose="020B0503020204020204" pitchFamily="34" charset="-122"/>
                    <a:cs typeface="Arial" panose="020B0604020202020204" pitchFamily="34" charset="0"/>
                  </a:rPr>
                  <a:t>Genes</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000" dirty="0">
                    <a:latin typeface="微软雅黑" panose="020B0503020204020204" pitchFamily="34" charset="-122"/>
                    <a:ea typeface="微软雅黑" panose="020B0503020204020204" pitchFamily="34" charset="-122"/>
                    <a:cs typeface="Arial" panose="020B0604020202020204" pitchFamily="34" charset="0"/>
                  </a:rPr>
                  <a:t>1</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a:t>
                </a:r>
              </a:p>
            </p:txBody>
          </p:sp>
          <p:pic>
            <p:nvPicPr>
              <p:cNvPr id="15" name="图片 14">
                <a:extLst>
                  <a:ext uri="{FF2B5EF4-FFF2-40B4-BE49-F238E27FC236}">
                    <a16:creationId xmlns:a16="http://schemas.microsoft.com/office/drawing/2014/main" id="{7D93221D-6045-41E5-9951-B8A6FD685C96}"/>
                  </a:ext>
                </a:extLst>
              </p:cNvPr>
              <p:cNvPicPr>
                <a:picLocks noChangeAspect="1"/>
              </p:cNvPicPr>
              <p:nvPr/>
            </p:nvPicPr>
            <p:blipFill rotWithShape="1">
              <a:blip r:embed="rId3"/>
              <a:srcRect l="73450" t="79687" r="777" b="-1463"/>
              <a:stretch/>
            </p:blipFill>
            <p:spPr>
              <a:xfrm>
                <a:off x="9858725" y="6322172"/>
                <a:ext cx="529240" cy="87792"/>
              </a:xfrm>
              <a:prstGeom prst="rect">
                <a:avLst/>
              </a:prstGeom>
            </p:spPr>
          </p:pic>
          <p:pic>
            <p:nvPicPr>
              <p:cNvPr id="16" name="图片 15">
                <a:extLst>
                  <a:ext uri="{FF2B5EF4-FFF2-40B4-BE49-F238E27FC236}">
                    <a16:creationId xmlns:a16="http://schemas.microsoft.com/office/drawing/2014/main" id="{A140E90B-C8F5-1BDE-A24A-5B9B920CB9EC}"/>
                  </a:ext>
                </a:extLst>
              </p:cNvPr>
              <p:cNvPicPr>
                <a:picLocks noChangeAspect="1"/>
              </p:cNvPicPr>
              <p:nvPr/>
            </p:nvPicPr>
            <p:blipFill rotWithShape="1">
              <a:blip r:embed="rId3"/>
              <a:srcRect t="75242" r="77166"/>
              <a:stretch/>
            </p:blipFill>
            <p:spPr>
              <a:xfrm>
                <a:off x="8512940" y="6319518"/>
                <a:ext cx="494152" cy="105194"/>
              </a:xfrm>
              <a:prstGeom prst="rect">
                <a:avLst/>
              </a:prstGeom>
            </p:spPr>
          </p:pic>
          <p:pic>
            <p:nvPicPr>
              <p:cNvPr id="17" name="图片 16">
                <a:extLst>
                  <a:ext uri="{FF2B5EF4-FFF2-40B4-BE49-F238E27FC236}">
                    <a16:creationId xmlns:a16="http://schemas.microsoft.com/office/drawing/2014/main" id="{9D20BCE5-9890-0C54-DA39-7E8DDFA475FC}"/>
                  </a:ext>
                </a:extLst>
              </p:cNvPr>
              <p:cNvPicPr>
                <a:picLocks noChangeAspect="1"/>
              </p:cNvPicPr>
              <p:nvPr/>
            </p:nvPicPr>
            <p:blipFill rotWithShape="1">
              <a:blip r:embed="rId3"/>
              <a:srcRect l="37885" t="62645" r="44054"/>
              <a:stretch/>
            </p:blipFill>
            <p:spPr>
              <a:xfrm>
                <a:off x="9237889" y="6314937"/>
                <a:ext cx="360057" cy="146207"/>
              </a:xfrm>
              <a:prstGeom prst="rect">
                <a:avLst/>
              </a:prstGeom>
            </p:spPr>
          </p:pic>
          <p:sp>
            <p:nvSpPr>
              <p:cNvPr id="18" name="文本框 17">
                <a:extLst>
                  <a:ext uri="{FF2B5EF4-FFF2-40B4-BE49-F238E27FC236}">
                    <a16:creationId xmlns:a16="http://schemas.microsoft.com/office/drawing/2014/main" id="{96227938-346B-DB80-70A1-4C3232D2464B}"/>
                  </a:ext>
                </a:extLst>
              </p:cNvPr>
              <p:cNvSpPr txBox="1"/>
              <p:nvPr/>
            </p:nvSpPr>
            <p:spPr>
              <a:xfrm>
                <a:off x="9684485" y="6431749"/>
                <a:ext cx="1478290" cy="246221"/>
              </a:xfrm>
              <a:prstGeom prst="rect">
                <a:avLst/>
              </a:prstGeom>
              <a:noFill/>
            </p:spPr>
            <p:txBody>
              <a:bodyPr wrap="none" rtlCol="0">
                <a:spAutoFit/>
              </a:bodyPr>
              <a:lstStyle/>
              <a:p>
                <a:r>
                  <a:rPr lang="en-US" altLang="zh-CN" sz="1000" dirty="0">
                    <a:latin typeface="微软雅黑" panose="020B0503020204020204" pitchFamily="34" charset="-122"/>
                    <a:ea typeface="微软雅黑" panose="020B0503020204020204" pitchFamily="34" charset="-122"/>
                    <a:cs typeface="Arial" panose="020B0604020202020204" pitchFamily="34" charset="0"/>
                  </a:rPr>
                  <a:t>Coding density</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0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1000" dirty="0">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23" name="组合 22">
            <a:extLst>
              <a:ext uri="{FF2B5EF4-FFF2-40B4-BE49-F238E27FC236}">
                <a16:creationId xmlns:a16="http://schemas.microsoft.com/office/drawing/2014/main" id="{903BFF0C-43BC-D990-E2D1-AB635EBB9D1B}"/>
              </a:ext>
            </a:extLst>
          </p:cNvPr>
          <p:cNvGrpSpPr/>
          <p:nvPr/>
        </p:nvGrpSpPr>
        <p:grpSpPr>
          <a:xfrm>
            <a:off x="8595936" y="669830"/>
            <a:ext cx="1667266" cy="5293333"/>
            <a:chOff x="8707729" y="669508"/>
            <a:chExt cx="1667266" cy="5293333"/>
          </a:xfrm>
        </p:grpSpPr>
        <p:cxnSp>
          <p:nvCxnSpPr>
            <p:cNvPr id="24" name="直接箭头连接符 23">
              <a:extLst>
                <a:ext uri="{FF2B5EF4-FFF2-40B4-BE49-F238E27FC236}">
                  <a16:creationId xmlns:a16="http://schemas.microsoft.com/office/drawing/2014/main" id="{E7B482BF-7232-374E-9E09-A5914F7331D4}"/>
                </a:ext>
              </a:extLst>
            </p:cNvPr>
            <p:cNvCxnSpPr/>
            <p:nvPr/>
          </p:nvCxnSpPr>
          <p:spPr>
            <a:xfrm flipH="1" flipV="1">
              <a:off x="8707729" y="669508"/>
              <a:ext cx="250362" cy="525581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76550A0-7673-80FE-CD84-877E87FB21DB}"/>
                </a:ext>
              </a:extLst>
            </p:cNvPr>
            <p:cNvCxnSpPr/>
            <p:nvPr/>
          </p:nvCxnSpPr>
          <p:spPr>
            <a:xfrm flipH="1" flipV="1">
              <a:off x="9390908" y="699795"/>
              <a:ext cx="250362" cy="525581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E8E3EF9-C9FD-AEA2-E868-27728471DA23}"/>
                </a:ext>
              </a:extLst>
            </p:cNvPr>
            <p:cNvCxnSpPr>
              <a:cxnSpLocks/>
            </p:cNvCxnSpPr>
            <p:nvPr/>
          </p:nvCxnSpPr>
          <p:spPr>
            <a:xfrm flipV="1">
              <a:off x="10120537" y="699795"/>
              <a:ext cx="254458" cy="526304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343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2.3  </a:t>
            </a:r>
            <a:r>
              <a:rPr lang="zh-CN" altLang="en-US" b="1" dirty="0">
                <a:solidFill>
                  <a:schemeClr val="tx1">
                    <a:lumMod val="85000"/>
                    <a:lumOff val="15000"/>
                  </a:schemeClr>
                </a:solidFill>
                <a:cs typeface="+mn-ea"/>
                <a:sym typeface="+mn-lt"/>
              </a:rPr>
              <a:t>分析结果总结和讨论</a:t>
            </a:r>
            <a:endParaRPr lang="zh-CN" altLang="en-US" sz="4400" b="1" dirty="0">
              <a:solidFill>
                <a:schemeClr val="tx1">
                  <a:lumMod val="85000"/>
                  <a:lumOff val="15000"/>
                </a:schemeClr>
              </a:solidFill>
              <a:cs typeface="+mn-ea"/>
              <a:sym typeface="+mn-lt"/>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1364776" y="1825625"/>
            <a:ext cx="9989024" cy="4276237"/>
          </a:xfrm>
        </p:spPr>
        <p:txBody>
          <a:bodyPr>
            <a:normAutofit/>
          </a:bodyPr>
          <a:lstStyle/>
          <a:p>
            <a:pPr defTabSz="429585">
              <a:spcAft>
                <a:spcPts val="486"/>
              </a:spcAft>
            </a:pPr>
            <a:r>
              <a:rPr lang="en-US" altLang="zh-CN" sz="3200" dirty="0"/>
              <a:t>2.3.1 </a:t>
            </a:r>
            <a:r>
              <a:rPr lang="zh-CN" altLang="en-US" sz="3200" dirty="0"/>
              <a:t>进化分析总结 </a:t>
            </a:r>
            <a:r>
              <a:rPr lang="en-US" altLang="zh-CN" sz="3200" dirty="0"/>
              <a:t>–</a:t>
            </a:r>
            <a:r>
              <a:rPr lang="zh-CN" altLang="en-US" sz="3200" dirty="0"/>
              <a:t>基因组特征</a:t>
            </a:r>
            <a:endParaRPr lang="en-US" altLang="zh-CN" sz="3200" dirty="0"/>
          </a:p>
          <a:p>
            <a:pPr defTabSz="429585">
              <a:spcAft>
                <a:spcPts val="486"/>
              </a:spcAft>
            </a:pPr>
            <a:r>
              <a:rPr lang="en-US" altLang="zh-CN" sz="3200" dirty="0"/>
              <a:t>2.3.2 </a:t>
            </a:r>
            <a:r>
              <a:rPr lang="zh-CN" altLang="en-US" sz="3200" dirty="0"/>
              <a:t>进化分析总结</a:t>
            </a:r>
            <a:r>
              <a:rPr lang="en-US" altLang="zh-CN" sz="3200" dirty="0"/>
              <a:t>-LLIILLIII</a:t>
            </a:r>
            <a:r>
              <a:rPr lang="zh-CN" altLang="en-US" sz="3200" dirty="0"/>
              <a:t>进化位置修正</a:t>
            </a:r>
            <a:endParaRPr lang="en-US" altLang="zh-CN" sz="3200" dirty="0"/>
          </a:p>
          <a:p>
            <a:pPr defTabSz="429585">
              <a:spcAft>
                <a:spcPts val="486"/>
              </a:spcAft>
            </a:pPr>
            <a:r>
              <a:rPr lang="en-US" altLang="zh-CN" sz="3200" dirty="0"/>
              <a:t>2.3.3 </a:t>
            </a:r>
            <a:r>
              <a:rPr lang="zh-CN" altLang="en-US" sz="3200" dirty="0"/>
              <a:t>待处理的问题</a:t>
            </a:r>
            <a:endParaRPr lang="en-US" altLang="zh-CN" sz="3200" dirty="0"/>
          </a:p>
        </p:txBody>
      </p:sp>
    </p:spTree>
    <p:extLst>
      <p:ext uri="{BB962C8B-B14F-4D97-AF65-F5344CB8AC3E}">
        <p14:creationId xmlns:p14="http://schemas.microsoft.com/office/powerpoint/2010/main" val="298089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27559-AB3D-9474-8D27-896DDE7D23C8}"/>
              </a:ext>
            </a:extLst>
          </p:cNvPr>
          <p:cNvSpPr>
            <a:spLocks noGrp="1"/>
          </p:cNvSpPr>
          <p:nvPr>
            <p:ph type="title"/>
          </p:nvPr>
        </p:nvSpPr>
        <p:spPr>
          <a:xfrm>
            <a:off x="838200" y="365125"/>
            <a:ext cx="5421406" cy="1325563"/>
          </a:xfrm>
        </p:spPr>
        <p:txBody>
          <a:bodyPr/>
          <a:lstStyle/>
          <a:p>
            <a:r>
              <a:rPr lang="en-US" altLang="zh-CN" dirty="0"/>
              <a:t>2.3.2 </a:t>
            </a:r>
            <a:r>
              <a:rPr lang="zh-CN" altLang="en-US" dirty="0"/>
              <a:t>进化分析总结</a:t>
            </a:r>
            <a:r>
              <a:rPr lang="en-US" altLang="zh-CN" dirty="0"/>
              <a:t>-LLIILLIII</a:t>
            </a:r>
            <a:r>
              <a:rPr lang="zh-CN" altLang="en-US" dirty="0"/>
              <a:t>进化位置修正</a:t>
            </a:r>
          </a:p>
        </p:txBody>
      </p:sp>
      <p:sp>
        <p:nvSpPr>
          <p:cNvPr id="3" name="内容占位符 2">
            <a:extLst>
              <a:ext uri="{FF2B5EF4-FFF2-40B4-BE49-F238E27FC236}">
                <a16:creationId xmlns:a16="http://schemas.microsoft.com/office/drawing/2014/main" id="{86403130-01EC-A3C6-7E4A-1AE7762009D5}"/>
              </a:ext>
            </a:extLst>
          </p:cNvPr>
          <p:cNvSpPr>
            <a:spLocks noGrp="1"/>
          </p:cNvSpPr>
          <p:nvPr>
            <p:ph sz="half" idx="1"/>
          </p:nvPr>
        </p:nvSpPr>
        <p:spPr>
          <a:xfrm>
            <a:off x="467858" y="1578640"/>
            <a:ext cx="5628141" cy="5155721"/>
          </a:xfrm>
        </p:spPr>
        <p:txBody>
          <a:bodyPr>
            <a:normAutofit/>
          </a:bodyPr>
          <a:lstStyle/>
          <a:p>
            <a:r>
              <a:rPr lang="en-US" altLang="zh-CN" sz="3000" b="1" dirty="0"/>
              <a:t>LLIILLIII</a:t>
            </a:r>
            <a:r>
              <a:rPr lang="zh-CN" altLang="en-US" sz="3000" b="1" dirty="0"/>
              <a:t>在进化关系上比</a:t>
            </a:r>
            <a:r>
              <a:rPr lang="en-US" altLang="zh-CN" sz="3000" b="1" dirty="0"/>
              <a:t>LLI</a:t>
            </a:r>
            <a:r>
              <a:rPr lang="zh-CN" altLang="en-US" sz="3000" b="1" dirty="0"/>
              <a:t>更接近</a:t>
            </a:r>
            <a:r>
              <a:rPr lang="en-US" altLang="zh-CN" sz="3000" b="1" dirty="0"/>
              <a:t>HL</a:t>
            </a:r>
            <a:r>
              <a:rPr lang="zh-CN" altLang="en-US" sz="3000" b="1" dirty="0"/>
              <a:t>型</a:t>
            </a:r>
            <a:endParaRPr lang="en-US" altLang="zh-CN" sz="3000" b="1" dirty="0"/>
          </a:p>
          <a:p>
            <a:pPr marL="457200" indent="-457200">
              <a:buFont typeface="Arial" panose="020B0604020202020204" pitchFamily="34" charset="0"/>
              <a:buChar char="•"/>
            </a:pPr>
            <a:r>
              <a:rPr lang="zh-CN" altLang="en-US" sz="2600" dirty="0"/>
              <a:t>基因组特征上</a:t>
            </a:r>
            <a:endParaRPr lang="en-US" altLang="zh-CN" sz="2600" dirty="0"/>
          </a:p>
          <a:p>
            <a:r>
              <a:rPr lang="en-US" altLang="zh-CN" sz="2600" dirty="0"/>
              <a:t>  - </a:t>
            </a:r>
            <a:r>
              <a:rPr lang="zh-CN" altLang="en-US" sz="2600" dirty="0"/>
              <a:t>除去异常株系</a:t>
            </a:r>
            <a:r>
              <a:rPr lang="en-US" altLang="zh-CN" sz="2600" dirty="0"/>
              <a:t>HLIII</a:t>
            </a:r>
          </a:p>
          <a:p>
            <a:r>
              <a:rPr lang="en-US" altLang="zh-CN" sz="2600" dirty="0"/>
              <a:t>  - LLIILLIII</a:t>
            </a:r>
            <a:r>
              <a:rPr lang="zh-CN" altLang="en-US" sz="2600" dirty="0"/>
              <a:t>在</a:t>
            </a:r>
            <a:r>
              <a:rPr lang="zh-CN" altLang="en-US" sz="2600" b="1" dirty="0"/>
              <a:t>基因组特征</a:t>
            </a:r>
            <a:r>
              <a:rPr lang="zh-CN" altLang="en-US" sz="2600" dirty="0"/>
              <a:t>上</a:t>
            </a:r>
            <a:r>
              <a:rPr lang="zh-CN" altLang="en-US" sz="2600" b="1" dirty="0"/>
              <a:t>更接近于</a:t>
            </a:r>
            <a:r>
              <a:rPr lang="en-US" altLang="zh-CN" sz="2600" b="1" dirty="0"/>
              <a:t>HLIV</a:t>
            </a:r>
            <a:endParaRPr lang="zh-CN" altLang="en-US" sz="2600" b="1" dirty="0"/>
          </a:p>
          <a:p>
            <a:r>
              <a:rPr lang="en-US" altLang="zh-CN" sz="2600" dirty="0"/>
              <a:t>  - LLI</a:t>
            </a:r>
            <a:r>
              <a:rPr lang="zh-CN" altLang="en-US" sz="2600" dirty="0"/>
              <a:t>在以上</a:t>
            </a:r>
            <a:r>
              <a:rPr lang="zh-CN" altLang="en-US" sz="2600" b="1" dirty="0"/>
              <a:t>基因组特征</a:t>
            </a:r>
            <a:r>
              <a:rPr lang="zh-CN" altLang="en-US" sz="2600" dirty="0"/>
              <a:t>上，除编码基因数量上，</a:t>
            </a:r>
            <a:r>
              <a:rPr lang="zh-CN" altLang="en-US" sz="2600" b="1" dirty="0"/>
              <a:t>更接近于</a:t>
            </a:r>
            <a:r>
              <a:rPr lang="en-US" altLang="zh-CN" sz="2600" b="1" dirty="0"/>
              <a:t>LL</a:t>
            </a:r>
            <a:r>
              <a:rPr lang="zh-CN" altLang="en-US" sz="2600" b="1" dirty="0"/>
              <a:t>型根部类群</a:t>
            </a:r>
            <a:endParaRPr lang="en-US" altLang="zh-CN" sz="2600" b="1" dirty="0"/>
          </a:p>
          <a:p>
            <a:pPr marL="457200" indent="-457200">
              <a:buFont typeface="Arial" panose="020B0604020202020204" pitchFamily="34" charset="0"/>
              <a:buChar char="•"/>
            </a:pPr>
            <a:r>
              <a:rPr lang="zh-CN" altLang="en-US" sz="2600" dirty="0"/>
              <a:t>基于泛基因组的进化关系上</a:t>
            </a:r>
            <a:endParaRPr lang="en-US" altLang="zh-CN" sz="2600" dirty="0"/>
          </a:p>
          <a:p>
            <a:r>
              <a:rPr lang="en-US" altLang="zh-CN" sz="2600" dirty="0"/>
              <a:t>  - </a:t>
            </a:r>
            <a:r>
              <a:rPr lang="zh-CN" altLang="en-US" sz="2600" dirty="0"/>
              <a:t>显示出</a:t>
            </a:r>
            <a:r>
              <a:rPr lang="en-US" altLang="zh-CN" sz="2600" dirty="0"/>
              <a:t>LLIILLIII</a:t>
            </a:r>
            <a:r>
              <a:rPr lang="zh-CN" altLang="en-US" sz="2600" dirty="0"/>
              <a:t>生态型更加接近于</a:t>
            </a:r>
            <a:r>
              <a:rPr lang="en-US" altLang="zh-CN" sz="2600" dirty="0"/>
              <a:t>LLI</a:t>
            </a:r>
            <a:r>
              <a:rPr lang="zh-CN" altLang="en-US" sz="2600" dirty="0"/>
              <a:t>生态型，且 </a:t>
            </a:r>
            <a:r>
              <a:rPr lang="en-US" altLang="zh-CN" sz="2600" b="1" dirty="0"/>
              <a:t>bootstrap </a:t>
            </a:r>
            <a:r>
              <a:rPr lang="zh-CN" altLang="en-US" sz="2600" b="1" dirty="0"/>
              <a:t>较高</a:t>
            </a:r>
          </a:p>
        </p:txBody>
      </p:sp>
      <p:grpSp>
        <p:nvGrpSpPr>
          <p:cNvPr id="8" name="组合 7">
            <a:extLst>
              <a:ext uri="{FF2B5EF4-FFF2-40B4-BE49-F238E27FC236}">
                <a16:creationId xmlns:a16="http://schemas.microsoft.com/office/drawing/2014/main" id="{4C385473-3E6A-84B6-1F46-0D9D21910740}"/>
              </a:ext>
            </a:extLst>
          </p:cNvPr>
          <p:cNvGrpSpPr/>
          <p:nvPr/>
        </p:nvGrpSpPr>
        <p:grpSpPr>
          <a:xfrm>
            <a:off x="6259606" y="123639"/>
            <a:ext cx="4386470" cy="6805885"/>
            <a:chOff x="6276232" y="0"/>
            <a:chExt cx="4386470" cy="6805885"/>
          </a:xfrm>
        </p:grpSpPr>
        <p:pic>
          <p:nvPicPr>
            <p:cNvPr id="13" name="图片 12" descr="A screenshot of a computer&#10;&#10;描述已自动生成">
              <a:extLst>
                <a:ext uri="{FF2B5EF4-FFF2-40B4-BE49-F238E27FC236}">
                  <a16:creationId xmlns:a16="http://schemas.microsoft.com/office/drawing/2014/main" id="{DBC94D18-763C-F19A-1579-C892EADF653E}"/>
                </a:ext>
              </a:extLst>
            </p:cNvPr>
            <p:cNvPicPr>
              <a:picLocks noChangeAspect="1"/>
            </p:cNvPicPr>
            <p:nvPr/>
          </p:nvPicPr>
          <p:blipFill rotWithShape="1">
            <a:blip r:embed="rId3">
              <a:extLst>
                <a:ext uri="{28A0092B-C50C-407E-A947-70E740481C1C}">
                  <a14:useLocalDpi xmlns:a14="http://schemas.microsoft.com/office/drawing/2010/main" val="0"/>
                </a:ext>
              </a:extLst>
            </a:blip>
            <a:srcRect t="46733"/>
            <a:stretch/>
          </p:blipFill>
          <p:spPr>
            <a:xfrm>
              <a:off x="6276232" y="3105166"/>
              <a:ext cx="4386470" cy="3700719"/>
            </a:xfrm>
            <a:prstGeom prst="rect">
              <a:avLst/>
            </a:prstGeom>
          </p:spPr>
        </p:pic>
        <p:pic>
          <p:nvPicPr>
            <p:cNvPr id="14" name="图片 13" descr="A screenshot of a computer&#10;&#10;描述已自动生成">
              <a:extLst>
                <a:ext uri="{FF2B5EF4-FFF2-40B4-BE49-F238E27FC236}">
                  <a16:creationId xmlns:a16="http://schemas.microsoft.com/office/drawing/2014/main" id="{AFC3FD25-B7D2-CA9A-36FD-55347A4434F2}"/>
                </a:ext>
              </a:extLst>
            </p:cNvPr>
            <p:cNvPicPr>
              <a:picLocks noChangeAspect="1"/>
            </p:cNvPicPr>
            <p:nvPr/>
          </p:nvPicPr>
          <p:blipFill rotWithShape="1">
            <a:blip r:embed="rId3">
              <a:extLst>
                <a:ext uri="{28A0092B-C50C-407E-A947-70E740481C1C}">
                  <a14:useLocalDpi xmlns:a14="http://schemas.microsoft.com/office/drawing/2010/main" val="0"/>
                </a:ext>
              </a:extLst>
            </a:blip>
            <a:srcRect b="52967"/>
            <a:stretch/>
          </p:blipFill>
          <p:spPr>
            <a:xfrm>
              <a:off x="6276232" y="0"/>
              <a:ext cx="4238390" cy="3157282"/>
            </a:xfrm>
            <a:prstGeom prst="rect">
              <a:avLst/>
            </a:prstGeom>
          </p:spPr>
        </p:pic>
      </p:grpSp>
      <p:grpSp>
        <p:nvGrpSpPr>
          <p:cNvPr id="41" name="组合 40">
            <a:extLst>
              <a:ext uri="{FF2B5EF4-FFF2-40B4-BE49-F238E27FC236}">
                <a16:creationId xmlns:a16="http://schemas.microsoft.com/office/drawing/2014/main" id="{B6EEB784-550C-87C2-08CE-ED4D2CBD7855}"/>
              </a:ext>
            </a:extLst>
          </p:cNvPr>
          <p:cNvGrpSpPr/>
          <p:nvPr/>
        </p:nvGrpSpPr>
        <p:grpSpPr>
          <a:xfrm>
            <a:off x="6014622" y="123639"/>
            <a:ext cx="5339178" cy="6745115"/>
            <a:chOff x="6014622" y="123639"/>
            <a:chExt cx="5339178" cy="6745115"/>
          </a:xfrm>
        </p:grpSpPr>
        <p:grpSp>
          <p:nvGrpSpPr>
            <p:cNvPr id="29" name="组合 28">
              <a:extLst>
                <a:ext uri="{FF2B5EF4-FFF2-40B4-BE49-F238E27FC236}">
                  <a16:creationId xmlns:a16="http://schemas.microsoft.com/office/drawing/2014/main" id="{11C58BAD-05C6-E869-C7BD-BEF1F096DC2D}"/>
                </a:ext>
              </a:extLst>
            </p:cNvPr>
            <p:cNvGrpSpPr/>
            <p:nvPr/>
          </p:nvGrpSpPr>
          <p:grpSpPr>
            <a:xfrm>
              <a:off x="6014622" y="123639"/>
              <a:ext cx="5339178" cy="6745115"/>
              <a:chOff x="6096479" y="359859"/>
              <a:chExt cx="5339178" cy="6745115"/>
            </a:xfrm>
          </p:grpSpPr>
          <p:grpSp>
            <p:nvGrpSpPr>
              <p:cNvPr id="9" name="组合 8">
                <a:extLst>
                  <a:ext uri="{FF2B5EF4-FFF2-40B4-BE49-F238E27FC236}">
                    <a16:creationId xmlns:a16="http://schemas.microsoft.com/office/drawing/2014/main" id="{2E5881C3-DB28-3B8B-7C95-8D72E671A676}"/>
                  </a:ext>
                </a:extLst>
              </p:cNvPr>
              <p:cNvGrpSpPr/>
              <p:nvPr/>
            </p:nvGrpSpPr>
            <p:grpSpPr>
              <a:xfrm>
                <a:off x="6096479" y="359859"/>
                <a:ext cx="5339178" cy="6745115"/>
                <a:chOff x="6096479" y="359859"/>
                <a:chExt cx="5339178" cy="6745115"/>
              </a:xfrm>
            </p:grpSpPr>
            <p:sp>
              <p:nvSpPr>
                <p:cNvPr id="11" name="内容占位符 2">
                  <a:extLst>
                    <a:ext uri="{FF2B5EF4-FFF2-40B4-BE49-F238E27FC236}">
                      <a16:creationId xmlns:a16="http://schemas.microsoft.com/office/drawing/2014/main" id="{FF2CC6B3-97AF-A519-37F9-E92F589E0417}"/>
                    </a:ext>
                  </a:extLst>
                </p:cNvPr>
                <p:cNvSpPr txBox="1">
                  <a:spLocks/>
                </p:cNvSpPr>
                <p:nvPr/>
              </p:nvSpPr>
              <p:spPr>
                <a:xfrm>
                  <a:off x="7040120" y="6677970"/>
                  <a:ext cx="4395537" cy="4270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1800" dirty="0">
                      <a:solidFill>
                        <a:srgbClr val="4472C4"/>
                      </a:solidFill>
                      <a:latin typeface="等线" panose="020F0502020204030204"/>
                      <a:ea typeface="等线" panose="02010600030101010101" pitchFamily="2" charset="-122"/>
                    </a:rPr>
                    <a:t>原绿球藻进化树与基因组特征图</a:t>
                  </a:r>
                  <a:endPar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endParaRPr>
                </a:p>
              </p:txBody>
            </p:sp>
            <p:pic>
              <p:nvPicPr>
                <p:cNvPr id="7" name="图片 6" descr="A screenshot of a computer screen&#10;&#10;描述已自动生成">
                  <a:extLst>
                    <a:ext uri="{FF2B5EF4-FFF2-40B4-BE49-F238E27FC236}">
                      <a16:creationId xmlns:a16="http://schemas.microsoft.com/office/drawing/2014/main" id="{58809FD1-72BC-DA68-4908-1F447A68F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479" y="359859"/>
                  <a:ext cx="4258150" cy="5942232"/>
                </a:xfrm>
                <a:prstGeom prst="rect">
                  <a:avLst/>
                </a:prstGeom>
              </p:spPr>
            </p:pic>
          </p:grpSp>
          <p:grpSp>
            <p:nvGrpSpPr>
              <p:cNvPr id="28" name="组合 27">
                <a:extLst>
                  <a:ext uri="{FF2B5EF4-FFF2-40B4-BE49-F238E27FC236}">
                    <a16:creationId xmlns:a16="http://schemas.microsoft.com/office/drawing/2014/main" id="{2F8B6FCF-2FEF-D39A-461A-AC8D0A303B1C}"/>
                  </a:ext>
                </a:extLst>
              </p:cNvPr>
              <p:cNvGrpSpPr/>
              <p:nvPr/>
            </p:nvGrpSpPr>
            <p:grpSpPr>
              <a:xfrm>
                <a:off x="8349138" y="6314937"/>
                <a:ext cx="2813637" cy="363033"/>
                <a:chOff x="8349138" y="6314937"/>
                <a:chExt cx="2813637" cy="363033"/>
              </a:xfrm>
            </p:grpSpPr>
            <p:sp>
              <p:nvSpPr>
                <p:cNvPr id="10" name="文本框 9">
                  <a:extLst>
                    <a:ext uri="{FF2B5EF4-FFF2-40B4-BE49-F238E27FC236}">
                      <a16:creationId xmlns:a16="http://schemas.microsoft.com/office/drawing/2014/main" id="{B79B94C5-DEEC-E8AA-6620-7BE555B76666}"/>
                    </a:ext>
                  </a:extLst>
                </p:cNvPr>
                <p:cNvSpPr txBox="1"/>
                <p:nvPr/>
              </p:nvSpPr>
              <p:spPr>
                <a:xfrm>
                  <a:off x="8349138" y="6425201"/>
                  <a:ext cx="785793" cy="246221"/>
                </a:xfrm>
                <a:prstGeom prst="rect">
                  <a:avLst/>
                </a:prstGeom>
                <a:noFill/>
              </p:spPr>
              <p:txBody>
                <a:bodyPr wrap="none" rtlCol="0">
                  <a:spAutoFit/>
                </a:bodyPr>
                <a:lstStyle/>
                <a:p>
                  <a:r>
                    <a:rPr lang="en-US" altLang="zh-CN" sz="1000" dirty="0" err="1">
                      <a:latin typeface="微软雅黑" panose="020B0503020204020204" pitchFamily="34" charset="-122"/>
                      <a:ea typeface="微软雅黑" panose="020B0503020204020204" pitchFamily="34" charset="-122"/>
                      <a:cs typeface="Arial" panose="020B0604020202020204" pitchFamily="34" charset="0"/>
                    </a:rPr>
                    <a:t>Sizw</a:t>
                  </a:r>
                  <a:r>
                    <a:rPr lang="en-US" altLang="zh-CN" sz="1000" dirty="0">
                      <a:latin typeface="微软雅黑" panose="020B0503020204020204" pitchFamily="34" charset="-122"/>
                      <a:ea typeface="微软雅黑" panose="020B0503020204020204" pitchFamily="34" charset="-122"/>
                      <a:cs typeface="Arial" panose="020B0604020202020204" pitchFamily="34" charset="0"/>
                    </a:rPr>
                    <a:t> (MB)</a:t>
                  </a:r>
                  <a:endParaRPr lang="zh-CN" altLang="en-US" sz="1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6289B892-BFD9-0199-E13B-EC837E6AADB3}"/>
                    </a:ext>
                  </a:extLst>
                </p:cNvPr>
                <p:cNvSpPr txBox="1"/>
                <p:nvPr/>
              </p:nvSpPr>
              <p:spPr>
                <a:xfrm>
                  <a:off x="9007092" y="6430957"/>
                  <a:ext cx="893193" cy="246221"/>
                </a:xfrm>
                <a:prstGeom prst="rect">
                  <a:avLst/>
                </a:prstGeom>
                <a:noFill/>
              </p:spPr>
              <p:txBody>
                <a:bodyPr wrap="none" rtlCol="0">
                  <a:spAutoFit/>
                </a:bodyPr>
                <a:lstStyle/>
                <a:p>
                  <a:r>
                    <a:rPr lang="en-US" altLang="zh-CN" sz="1000" dirty="0">
                      <a:latin typeface="微软雅黑" panose="020B0503020204020204" pitchFamily="34" charset="-122"/>
                      <a:ea typeface="微软雅黑" panose="020B0503020204020204" pitchFamily="34" charset="-122"/>
                      <a:cs typeface="Arial" panose="020B0604020202020204" pitchFamily="34" charset="0"/>
                    </a:rPr>
                    <a:t>Genes</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000" dirty="0">
                      <a:latin typeface="微软雅黑" panose="020B0503020204020204" pitchFamily="34" charset="-122"/>
                      <a:ea typeface="微软雅黑" panose="020B0503020204020204" pitchFamily="34" charset="-122"/>
                      <a:cs typeface="Arial" panose="020B0604020202020204" pitchFamily="34" charset="0"/>
                    </a:rPr>
                    <a:t>1</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a:t>
                  </a:r>
                </a:p>
              </p:txBody>
            </p:sp>
            <p:pic>
              <p:nvPicPr>
                <p:cNvPr id="22" name="图片 21">
                  <a:extLst>
                    <a:ext uri="{FF2B5EF4-FFF2-40B4-BE49-F238E27FC236}">
                      <a16:creationId xmlns:a16="http://schemas.microsoft.com/office/drawing/2014/main" id="{16272B18-1379-A700-0AB0-78558F70E4DF}"/>
                    </a:ext>
                  </a:extLst>
                </p:cNvPr>
                <p:cNvPicPr>
                  <a:picLocks noChangeAspect="1"/>
                </p:cNvPicPr>
                <p:nvPr/>
              </p:nvPicPr>
              <p:blipFill rotWithShape="1">
                <a:blip r:embed="rId5"/>
                <a:srcRect l="73450" t="79687" r="777" b="-1463"/>
                <a:stretch/>
              </p:blipFill>
              <p:spPr>
                <a:xfrm>
                  <a:off x="9858725" y="6322172"/>
                  <a:ext cx="529240" cy="87792"/>
                </a:xfrm>
                <a:prstGeom prst="rect">
                  <a:avLst/>
                </a:prstGeom>
              </p:spPr>
            </p:pic>
            <p:pic>
              <p:nvPicPr>
                <p:cNvPr id="24" name="图片 23">
                  <a:extLst>
                    <a:ext uri="{FF2B5EF4-FFF2-40B4-BE49-F238E27FC236}">
                      <a16:creationId xmlns:a16="http://schemas.microsoft.com/office/drawing/2014/main" id="{E28FD5D5-62D7-BFE3-A860-3ACC67569249}"/>
                    </a:ext>
                  </a:extLst>
                </p:cNvPr>
                <p:cNvPicPr>
                  <a:picLocks noChangeAspect="1"/>
                </p:cNvPicPr>
                <p:nvPr/>
              </p:nvPicPr>
              <p:blipFill rotWithShape="1">
                <a:blip r:embed="rId5"/>
                <a:srcRect t="75242" r="77166"/>
                <a:stretch/>
              </p:blipFill>
              <p:spPr>
                <a:xfrm>
                  <a:off x="8512940" y="6319518"/>
                  <a:ext cx="494152" cy="105194"/>
                </a:xfrm>
                <a:prstGeom prst="rect">
                  <a:avLst/>
                </a:prstGeom>
              </p:spPr>
            </p:pic>
            <p:pic>
              <p:nvPicPr>
                <p:cNvPr id="25" name="图片 24">
                  <a:extLst>
                    <a:ext uri="{FF2B5EF4-FFF2-40B4-BE49-F238E27FC236}">
                      <a16:creationId xmlns:a16="http://schemas.microsoft.com/office/drawing/2014/main" id="{DD586DEA-89BE-D36E-19D2-453B5F9D60D8}"/>
                    </a:ext>
                  </a:extLst>
                </p:cNvPr>
                <p:cNvPicPr>
                  <a:picLocks noChangeAspect="1"/>
                </p:cNvPicPr>
                <p:nvPr/>
              </p:nvPicPr>
              <p:blipFill rotWithShape="1">
                <a:blip r:embed="rId5"/>
                <a:srcRect l="37885" t="62645" r="44054"/>
                <a:stretch/>
              </p:blipFill>
              <p:spPr>
                <a:xfrm>
                  <a:off x="9237889" y="6314937"/>
                  <a:ext cx="360057" cy="146207"/>
                </a:xfrm>
                <a:prstGeom prst="rect">
                  <a:avLst/>
                </a:prstGeom>
              </p:spPr>
            </p:pic>
            <p:sp>
              <p:nvSpPr>
                <p:cNvPr id="27" name="文本框 26">
                  <a:extLst>
                    <a:ext uri="{FF2B5EF4-FFF2-40B4-BE49-F238E27FC236}">
                      <a16:creationId xmlns:a16="http://schemas.microsoft.com/office/drawing/2014/main" id="{A33313C4-8B75-ABC8-9A30-B5DEB3DE635A}"/>
                    </a:ext>
                  </a:extLst>
                </p:cNvPr>
                <p:cNvSpPr txBox="1"/>
                <p:nvPr/>
              </p:nvSpPr>
              <p:spPr>
                <a:xfrm>
                  <a:off x="9684485" y="6431749"/>
                  <a:ext cx="1478290" cy="246221"/>
                </a:xfrm>
                <a:prstGeom prst="rect">
                  <a:avLst/>
                </a:prstGeom>
                <a:noFill/>
              </p:spPr>
              <p:txBody>
                <a:bodyPr wrap="none" rtlCol="0">
                  <a:spAutoFit/>
                </a:bodyPr>
                <a:lstStyle/>
                <a:p>
                  <a:r>
                    <a:rPr lang="en-US" altLang="zh-CN" sz="1000" dirty="0">
                      <a:latin typeface="微软雅黑" panose="020B0503020204020204" pitchFamily="34" charset="-122"/>
                      <a:ea typeface="微软雅黑" panose="020B0503020204020204" pitchFamily="34" charset="-122"/>
                      <a:cs typeface="Arial" panose="020B0604020202020204" pitchFamily="34" charset="0"/>
                    </a:rPr>
                    <a:t>Coding density</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0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1000" dirty="0">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30" name="矩形 29">
              <a:extLst>
                <a:ext uri="{FF2B5EF4-FFF2-40B4-BE49-F238E27FC236}">
                  <a16:creationId xmlns:a16="http://schemas.microsoft.com/office/drawing/2014/main" id="{5798C2A6-A8B5-7DBF-24E8-553F697DB019}"/>
                </a:ext>
              </a:extLst>
            </p:cNvPr>
            <p:cNvSpPr/>
            <p:nvPr/>
          </p:nvSpPr>
          <p:spPr>
            <a:xfrm>
              <a:off x="7048500" y="4358640"/>
              <a:ext cx="3303270" cy="990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855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41"/>
                                        </p:tgtEl>
                                      </p:cBhvr>
                                    </p:animEffect>
                                    <p:set>
                                      <p:cBhvr>
                                        <p:cTn id="7" dur="1" fill="hold">
                                          <p:stCondLst>
                                            <p:cond delay="499"/>
                                          </p:stCondLst>
                                        </p:cTn>
                                        <p:tgtEl>
                                          <p:spTgt spid="4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912699EA-7A5E-36B5-88A9-667A9DC4B77E}"/>
              </a:ext>
            </a:extLst>
          </p:cNvPr>
          <p:cNvGrpSpPr/>
          <p:nvPr/>
        </p:nvGrpSpPr>
        <p:grpSpPr>
          <a:xfrm>
            <a:off x="8262670" y="103459"/>
            <a:ext cx="4126083" cy="6680194"/>
            <a:chOff x="8444407" y="365125"/>
            <a:chExt cx="4126083" cy="6680194"/>
          </a:xfrm>
        </p:grpSpPr>
        <p:grpSp>
          <p:nvGrpSpPr>
            <p:cNvPr id="30" name="组合 29">
              <a:extLst>
                <a:ext uri="{FF2B5EF4-FFF2-40B4-BE49-F238E27FC236}">
                  <a16:creationId xmlns:a16="http://schemas.microsoft.com/office/drawing/2014/main" id="{26FBD2D8-3DC0-C24D-813E-B7954A403483}"/>
                </a:ext>
              </a:extLst>
            </p:cNvPr>
            <p:cNvGrpSpPr/>
            <p:nvPr/>
          </p:nvGrpSpPr>
          <p:grpSpPr>
            <a:xfrm>
              <a:off x="8444407" y="365125"/>
              <a:ext cx="4126083" cy="6680194"/>
              <a:chOff x="8574251" y="495153"/>
              <a:chExt cx="4126083" cy="6680194"/>
            </a:xfrm>
          </p:grpSpPr>
          <p:grpSp>
            <p:nvGrpSpPr>
              <p:cNvPr id="28" name="组合 27">
                <a:extLst>
                  <a:ext uri="{FF2B5EF4-FFF2-40B4-BE49-F238E27FC236}">
                    <a16:creationId xmlns:a16="http://schemas.microsoft.com/office/drawing/2014/main" id="{61F502D5-750C-2EF6-C952-6133E23F7ADE}"/>
                  </a:ext>
                </a:extLst>
              </p:cNvPr>
              <p:cNvGrpSpPr/>
              <p:nvPr/>
            </p:nvGrpSpPr>
            <p:grpSpPr>
              <a:xfrm>
                <a:off x="8574251" y="495153"/>
                <a:ext cx="3730151" cy="6680194"/>
                <a:chOff x="8574251" y="495153"/>
                <a:chExt cx="3730151" cy="6680194"/>
              </a:xfrm>
            </p:grpSpPr>
            <p:pic>
              <p:nvPicPr>
                <p:cNvPr id="27" name="图片 26">
                  <a:extLst>
                    <a:ext uri="{FF2B5EF4-FFF2-40B4-BE49-F238E27FC236}">
                      <a16:creationId xmlns:a16="http://schemas.microsoft.com/office/drawing/2014/main" id="{93431897-1772-C976-21FE-46D3F2B5C0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0085" b="7337"/>
                <a:stretch/>
              </p:blipFill>
              <p:spPr>
                <a:xfrm>
                  <a:off x="8574251" y="495153"/>
                  <a:ext cx="3305105" cy="5835486"/>
                </a:xfrm>
                <a:prstGeom prst="rect">
                  <a:avLst/>
                </a:prstGeom>
                <a:solidFill>
                  <a:schemeClr val="bg1"/>
                </a:solidFill>
                <a:ln>
                  <a:noFill/>
                </a:ln>
              </p:spPr>
            </p:pic>
            <p:grpSp>
              <p:nvGrpSpPr>
                <p:cNvPr id="25" name="组合 24">
                  <a:extLst>
                    <a:ext uri="{FF2B5EF4-FFF2-40B4-BE49-F238E27FC236}">
                      <a16:creationId xmlns:a16="http://schemas.microsoft.com/office/drawing/2014/main" id="{375B846B-FFE9-0E43-4BA1-D3FC824B325E}"/>
                    </a:ext>
                  </a:extLst>
                </p:cNvPr>
                <p:cNvGrpSpPr/>
                <p:nvPr/>
              </p:nvGrpSpPr>
              <p:grpSpPr>
                <a:xfrm>
                  <a:off x="8657541" y="3702694"/>
                  <a:ext cx="3646861" cy="3472653"/>
                  <a:chOff x="8657542" y="3615389"/>
                  <a:chExt cx="3646861" cy="3472653"/>
                </a:xfrm>
              </p:grpSpPr>
              <p:sp>
                <p:nvSpPr>
                  <p:cNvPr id="23" name="内容占位符 2">
                    <a:extLst>
                      <a:ext uri="{FF2B5EF4-FFF2-40B4-BE49-F238E27FC236}">
                        <a16:creationId xmlns:a16="http://schemas.microsoft.com/office/drawing/2014/main" id="{7B27A7BC-15D9-DF28-45E3-50CB2BDE4C24}"/>
                      </a:ext>
                    </a:extLst>
                  </p:cNvPr>
                  <p:cNvSpPr txBox="1">
                    <a:spLocks/>
                  </p:cNvSpPr>
                  <p:nvPr/>
                </p:nvSpPr>
                <p:spPr>
                  <a:xfrm>
                    <a:off x="8657542" y="6642933"/>
                    <a:ext cx="3646861" cy="4451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1800" dirty="0">
                        <a:solidFill>
                          <a:srgbClr val="4472C4"/>
                        </a:solidFill>
                        <a:latin typeface="等线" panose="020F0502020204030204"/>
                        <a:ea typeface="等线" panose="02010600030101010101" pitchFamily="2" charset="-122"/>
                      </a:rPr>
                      <a:t>LL</a:t>
                    </a:r>
                    <a:r>
                      <a:rPr lang="zh-CN" altLang="en-US" sz="1800" dirty="0">
                        <a:solidFill>
                          <a:srgbClr val="4472C4"/>
                        </a:solidFill>
                        <a:latin typeface="等线" panose="020F0502020204030204"/>
                        <a:ea typeface="等线" panose="02010600030101010101" pitchFamily="2" charset="-122"/>
                      </a:rPr>
                      <a:t>型</a:t>
                    </a:r>
                    <a:r>
                      <a:rPr lang="en-US" altLang="zh-CN" sz="1800" dirty="0">
                        <a:solidFill>
                          <a:srgbClr val="4472C4"/>
                        </a:solidFill>
                        <a:latin typeface="等线" panose="020F0502020204030204"/>
                        <a:ea typeface="等线" panose="02010600030101010101" pitchFamily="2" charset="-122"/>
                      </a:rPr>
                      <a:t>GTDB</a:t>
                    </a:r>
                    <a:r>
                      <a:rPr lang="zh-CN" altLang="en-US" sz="1800" dirty="0">
                        <a:solidFill>
                          <a:srgbClr val="4472C4"/>
                        </a:solidFill>
                        <a:latin typeface="等线" panose="020F0502020204030204"/>
                        <a:ea typeface="等线" panose="02010600030101010101" pitchFamily="2" charset="-122"/>
                      </a:rPr>
                      <a:t>进化树和相对分布热图</a:t>
                    </a:r>
                    <a:endPar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AD4B26BF-381B-3FCC-5EE6-1D413D858735}"/>
                      </a:ext>
                    </a:extLst>
                  </p:cNvPr>
                  <p:cNvSpPr/>
                  <p:nvPr/>
                </p:nvSpPr>
                <p:spPr>
                  <a:xfrm>
                    <a:off x="8877783" y="3615389"/>
                    <a:ext cx="3094681" cy="16076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9" name="图片 28">
                <a:extLst>
                  <a:ext uri="{FF2B5EF4-FFF2-40B4-BE49-F238E27FC236}">
                    <a16:creationId xmlns:a16="http://schemas.microsoft.com/office/drawing/2014/main" id="{B1B2E01D-EFB7-CC04-6175-025E5B5AB081}"/>
                  </a:ext>
                </a:extLst>
              </p:cNvPr>
              <p:cNvPicPr>
                <a:picLocks noChangeAspect="1"/>
              </p:cNvPicPr>
              <p:nvPr/>
            </p:nvPicPr>
            <p:blipFill>
              <a:blip r:embed="rId4"/>
              <a:stretch>
                <a:fillRect/>
              </a:stretch>
            </p:blipFill>
            <p:spPr>
              <a:xfrm>
                <a:off x="11908470" y="971068"/>
                <a:ext cx="791864" cy="5428276"/>
              </a:xfrm>
              <a:prstGeom prst="rect">
                <a:avLst/>
              </a:prstGeom>
            </p:spPr>
          </p:pic>
        </p:grpSp>
        <p:sp>
          <p:nvSpPr>
            <p:cNvPr id="31" name="文本框 30">
              <a:extLst>
                <a:ext uri="{FF2B5EF4-FFF2-40B4-BE49-F238E27FC236}">
                  <a16:creationId xmlns:a16="http://schemas.microsoft.com/office/drawing/2014/main" id="{8A30BD06-8B95-B3D9-CA0E-5126E9E22598}"/>
                </a:ext>
              </a:extLst>
            </p:cNvPr>
            <p:cNvSpPr txBox="1"/>
            <p:nvPr/>
          </p:nvSpPr>
          <p:spPr>
            <a:xfrm>
              <a:off x="9934415" y="6256987"/>
              <a:ext cx="817853"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cs typeface="Arial" panose="020B0604020202020204" pitchFamily="34" charset="0"/>
                </a:rPr>
                <a:t>深度（</a:t>
              </a:r>
              <a:r>
                <a:rPr lang="en-US" altLang="zh-CN" sz="1000" dirty="0">
                  <a:latin typeface="微软雅黑" panose="020B0503020204020204" pitchFamily="34" charset="-122"/>
                  <a:ea typeface="微软雅黑" panose="020B0503020204020204" pitchFamily="34" charset="-122"/>
                  <a:cs typeface="Arial" panose="020B0604020202020204" pitchFamily="34" charset="0"/>
                </a:rPr>
                <a:t>m</a:t>
              </a:r>
              <a:r>
                <a:rPr lang="zh-CN" altLang="en-US" sz="1000" dirty="0">
                  <a:latin typeface="微软雅黑" panose="020B0503020204020204" pitchFamily="34" charset="-122"/>
                  <a:ea typeface="微软雅黑" panose="020B0503020204020204" pitchFamily="34" charset="-122"/>
                  <a:cs typeface="Arial" panose="020B0604020202020204" pitchFamily="34" charset="0"/>
                </a:rPr>
                <a:t>）</a:t>
              </a:r>
            </a:p>
          </p:txBody>
        </p:sp>
        <p:sp>
          <p:nvSpPr>
            <p:cNvPr id="32" name="文本框 31">
              <a:extLst>
                <a:ext uri="{FF2B5EF4-FFF2-40B4-BE49-F238E27FC236}">
                  <a16:creationId xmlns:a16="http://schemas.microsoft.com/office/drawing/2014/main" id="{5518B8C8-5E9C-7D64-F4C3-5D89D7C0426D}"/>
                </a:ext>
              </a:extLst>
            </p:cNvPr>
            <p:cNvSpPr txBox="1"/>
            <p:nvPr/>
          </p:nvSpPr>
          <p:spPr>
            <a:xfrm>
              <a:off x="10525269" y="6262743"/>
              <a:ext cx="825867"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cs typeface="Arial" panose="020B0604020202020204" pitchFamily="34" charset="0"/>
                </a:rPr>
                <a:t>温度（℃）</a:t>
              </a:r>
            </a:p>
          </p:txBody>
        </p:sp>
        <p:sp>
          <p:nvSpPr>
            <p:cNvPr id="33" name="文本框 32">
              <a:extLst>
                <a:ext uri="{FF2B5EF4-FFF2-40B4-BE49-F238E27FC236}">
                  <a16:creationId xmlns:a16="http://schemas.microsoft.com/office/drawing/2014/main" id="{DA2E8D44-F73F-75CA-D7A9-A39F39E23CEA}"/>
                </a:ext>
              </a:extLst>
            </p:cNvPr>
            <p:cNvSpPr txBox="1"/>
            <p:nvPr/>
          </p:nvSpPr>
          <p:spPr>
            <a:xfrm>
              <a:off x="11266535" y="6270189"/>
              <a:ext cx="543739" cy="246221"/>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cs typeface="Arial" panose="020B0604020202020204" pitchFamily="34" charset="0"/>
                </a:rPr>
                <a:t>纬度</a:t>
              </a:r>
            </a:p>
          </p:txBody>
        </p:sp>
        <p:sp>
          <p:nvSpPr>
            <p:cNvPr id="37" name="文本框 36">
              <a:extLst>
                <a:ext uri="{FF2B5EF4-FFF2-40B4-BE49-F238E27FC236}">
                  <a16:creationId xmlns:a16="http://schemas.microsoft.com/office/drawing/2014/main" id="{F2CF4A6E-010D-DFAD-C7C8-F4663CD520E0}"/>
                </a:ext>
              </a:extLst>
            </p:cNvPr>
            <p:cNvSpPr txBox="1"/>
            <p:nvPr/>
          </p:nvSpPr>
          <p:spPr>
            <a:xfrm>
              <a:off x="9924763" y="6139631"/>
              <a:ext cx="255198"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0</a:t>
              </a:r>
              <a:endParaRPr lang="zh-CN" altLang="en-US" sz="1000" dirty="0">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10944E36-3038-708E-B950-9CDB4CF82FC7}"/>
                </a:ext>
              </a:extLst>
            </p:cNvPr>
            <p:cNvSpPr txBox="1"/>
            <p:nvPr/>
          </p:nvSpPr>
          <p:spPr>
            <a:xfrm>
              <a:off x="10284769" y="6133876"/>
              <a:ext cx="396262"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230</a:t>
              </a:r>
              <a:endParaRPr lang="zh-CN" altLang="en-US" sz="1000" dirty="0">
                <a:latin typeface="Arial" panose="020B0604020202020204" pitchFamily="34" charset="0"/>
                <a:cs typeface="Arial" panose="020B0604020202020204" pitchFamily="34" charset="0"/>
              </a:endParaRPr>
            </a:p>
          </p:txBody>
        </p:sp>
        <p:sp>
          <p:nvSpPr>
            <p:cNvPr id="39" name="文本框 38">
              <a:extLst>
                <a:ext uri="{FF2B5EF4-FFF2-40B4-BE49-F238E27FC236}">
                  <a16:creationId xmlns:a16="http://schemas.microsoft.com/office/drawing/2014/main" id="{02749B36-0D30-4607-E870-363A346CCBD1}"/>
                </a:ext>
              </a:extLst>
            </p:cNvPr>
            <p:cNvSpPr txBox="1"/>
            <p:nvPr/>
          </p:nvSpPr>
          <p:spPr>
            <a:xfrm>
              <a:off x="10544215" y="6133876"/>
              <a:ext cx="325730"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13</a:t>
              </a:r>
              <a:endParaRPr lang="zh-CN" altLang="en-US" sz="1000" dirty="0">
                <a:latin typeface="Arial" panose="020B0604020202020204" pitchFamily="34" charset="0"/>
                <a:cs typeface="Arial" panose="020B0604020202020204" pitchFamily="34" charset="0"/>
              </a:endParaRPr>
            </a:p>
          </p:txBody>
        </p:sp>
        <p:sp>
          <p:nvSpPr>
            <p:cNvPr id="40" name="文本框 39">
              <a:extLst>
                <a:ext uri="{FF2B5EF4-FFF2-40B4-BE49-F238E27FC236}">
                  <a16:creationId xmlns:a16="http://schemas.microsoft.com/office/drawing/2014/main" id="{B3B8A738-3CC5-C99B-3B85-1FCC6E0A97F6}"/>
                </a:ext>
              </a:extLst>
            </p:cNvPr>
            <p:cNvSpPr txBox="1"/>
            <p:nvPr/>
          </p:nvSpPr>
          <p:spPr>
            <a:xfrm>
              <a:off x="10934092" y="6133876"/>
              <a:ext cx="325730"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33</a:t>
              </a:r>
              <a:endParaRPr lang="zh-CN" altLang="en-US" sz="1000" dirty="0">
                <a:latin typeface="Arial" panose="020B0604020202020204" pitchFamily="34" charset="0"/>
                <a:cs typeface="Arial" panose="020B0604020202020204" pitchFamily="34" charset="0"/>
              </a:endParaRPr>
            </a:p>
          </p:txBody>
        </p:sp>
        <p:sp>
          <p:nvSpPr>
            <p:cNvPr id="41" name="文本框 40">
              <a:extLst>
                <a:ext uri="{FF2B5EF4-FFF2-40B4-BE49-F238E27FC236}">
                  <a16:creationId xmlns:a16="http://schemas.microsoft.com/office/drawing/2014/main" id="{F3E0D747-305E-0138-40E0-AA2067375C7B}"/>
                </a:ext>
              </a:extLst>
            </p:cNvPr>
            <p:cNvSpPr txBox="1"/>
            <p:nvPr/>
          </p:nvSpPr>
          <p:spPr>
            <a:xfrm>
              <a:off x="11152795" y="6139632"/>
              <a:ext cx="255198"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0</a:t>
              </a:r>
              <a:endParaRPr lang="zh-CN" altLang="en-US" sz="1000" dirty="0">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E925D1FC-A0F0-FC74-CFED-6925EF845038}"/>
                </a:ext>
              </a:extLst>
            </p:cNvPr>
            <p:cNvSpPr txBox="1"/>
            <p:nvPr/>
          </p:nvSpPr>
          <p:spPr>
            <a:xfrm>
              <a:off x="11469439" y="6133876"/>
              <a:ext cx="325730"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45</a:t>
              </a:r>
              <a:endParaRPr lang="zh-CN" altLang="en-US" sz="1000" dirty="0">
                <a:latin typeface="Arial" panose="020B0604020202020204" pitchFamily="34" charset="0"/>
                <a:cs typeface="Arial" panose="020B0604020202020204" pitchFamily="34" charset="0"/>
              </a:endParaRPr>
            </a:p>
          </p:txBody>
        </p:sp>
      </p:grpSp>
      <p:sp>
        <p:nvSpPr>
          <p:cNvPr id="2" name="标题 1">
            <a:extLst>
              <a:ext uri="{FF2B5EF4-FFF2-40B4-BE49-F238E27FC236}">
                <a16:creationId xmlns:a16="http://schemas.microsoft.com/office/drawing/2014/main" id="{08627559-AB3D-9474-8D27-896DDE7D23C8}"/>
              </a:ext>
            </a:extLst>
          </p:cNvPr>
          <p:cNvSpPr>
            <a:spLocks noGrp="1"/>
          </p:cNvSpPr>
          <p:nvPr>
            <p:ph type="title"/>
          </p:nvPr>
        </p:nvSpPr>
        <p:spPr>
          <a:xfrm>
            <a:off x="838200" y="365125"/>
            <a:ext cx="5650006" cy="1325563"/>
          </a:xfrm>
        </p:spPr>
        <p:txBody>
          <a:bodyPr/>
          <a:lstStyle/>
          <a:p>
            <a:r>
              <a:rPr lang="en-US" altLang="zh-CN" dirty="0"/>
              <a:t>2.3.2 </a:t>
            </a:r>
            <a:r>
              <a:rPr lang="zh-CN" altLang="en-US" dirty="0"/>
              <a:t>进化分析总结</a:t>
            </a:r>
            <a:r>
              <a:rPr lang="en-US" altLang="zh-CN" dirty="0"/>
              <a:t>-LLIILLIII</a:t>
            </a:r>
            <a:r>
              <a:rPr lang="zh-CN" altLang="en-US" dirty="0"/>
              <a:t>进化位置修正</a:t>
            </a:r>
          </a:p>
        </p:txBody>
      </p:sp>
      <p:sp>
        <p:nvSpPr>
          <p:cNvPr id="3" name="内容占位符 2">
            <a:extLst>
              <a:ext uri="{FF2B5EF4-FFF2-40B4-BE49-F238E27FC236}">
                <a16:creationId xmlns:a16="http://schemas.microsoft.com/office/drawing/2014/main" id="{86403130-01EC-A3C6-7E4A-1AE7762009D5}"/>
              </a:ext>
            </a:extLst>
          </p:cNvPr>
          <p:cNvSpPr>
            <a:spLocks noGrp="1"/>
          </p:cNvSpPr>
          <p:nvPr>
            <p:ph sz="half" idx="1"/>
          </p:nvPr>
        </p:nvSpPr>
        <p:spPr>
          <a:xfrm>
            <a:off x="455246" y="1649240"/>
            <a:ext cx="4325471" cy="4750104"/>
          </a:xfrm>
        </p:spPr>
        <p:txBody>
          <a:bodyPr>
            <a:normAutofit/>
          </a:bodyPr>
          <a:lstStyle/>
          <a:p>
            <a:r>
              <a:rPr lang="en-US" altLang="zh-CN" b="1" dirty="0"/>
              <a:t>LLIILLIII</a:t>
            </a:r>
            <a:r>
              <a:rPr lang="zh-CN" altLang="en-US" b="1" dirty="0"/>
              <a:t>在进化关系上比</a:t>
            </a:r>
            <a:r>
              <a:rPr lang="en-US" altLang="zh-CN" b="1" dirty="0"/>
              <a:t>LLI</a:t>
            </a:r>
            <a:r>
              <a:rPr lang="zh-CN" altLang="en-US" b="1" dirty="0"/>
              <a:t>更接近</a:t>
            </a:r>
            <a:r>
              <a:rPr lang="en-US" altLang="zh-CN" b="1" dirty="0"/>
              <a:t>HL</a:t>
            </a:r>
            <a:r>
              <a:rPr lang="zh-CN" altLang="en-US" b="1" dirty="0"/>
              <a:t>型</a:t>
            </a:r>
            <a:endParaRPr lang="en-US" altLang="zh-CN" b="1" dirty="0"/>
          </a:p>
          <a:p>
            <a:pPr marL="342900" indent="-342900">
              <a:buFont typeface="Arial" panose="020B0604020202020204" pitchFamily="34" charset="0"/>
              <a:buChar char="•"/>
            </a:pPr>
            <a:r>
              <a:rPr lang="en-US" altLang="zh-CN" sz="2400" dirty="0"/>
              <a:t>LLIILLIII</a:t>
            </a:r>
            <a:r>
              <a:rPr lang="zh-CN" altLang="en-US" sz="2400" dirty="0"/>
              <a:t>为深海适应型，基因组小、基因少、编码密度高，符合流线型化特征。其生存环境有利于流线型化。</a:t>
            </a:r>
          </a:p>
          <a:p>
            <a:pPr marL="342900" indent="-342900">
              <a:buFont typeface="Arial" panose="020B0604020202020204" pitchFamily="34" charset="0"/>
              <a:buChar char="•"/>
            </a:pPr>
            <a:r>
              <a:rPr lang="en-US" altLang="zh-CN" sz="2400" dirty="0"/>
              <a:t>LLI</a:t>
            </a:r>
            <a:r>
              <a:rPr lang="zh-CN" altLang="en-US" sz="2400" dirty="0"/>
              <a:t>为生态适应型，基因组大、基因多、编码密度低。过去将</a:t>
            </a:r>
            <a:r>
              <a:rPr lang="en-US" altLang="zh-CN" sz="2400" dirty="0"/>
              <a:t>LLI</a:t>
            </a:r>
            <a:r>
              <a:rPr lang="zh-CN" altLang="en-US" sz="2400" dirty="0"/>
              <a:t>视为</a:t>
            </a:r>
            <a:r>
              <a:rPr lang="en-US" altLang="zh-CN" sz="2400" dirty="0"/>
              <a:t>LL</a:t>
            </a:r>
            <a:r>
              <a:rPr lang="zh-CN" altLang="en-US" sz="2400" dirty="0"/>
              <a:t>和</a:t>
            </a:r>
            <a:r>
              <a:rPr lang="en-US" altLang="zh-CN" sz="2400" dirty="0"/>
              <a:t>HL</a:t>
            </a:r>
            <a:r>
              <a:rPr lang="zh-CN" altLang="en-US" sz="2400" dirty="0"/>
              <a:t>的中间过渡类型。</a:t>
            </a:r>
            <a:br>
              <a:rPr lang="en-US" altLang="zh-CN" sz="2400" dirty="0"/>
            </a:br>
            <a:r>
              <a:rPr lang="zh-CN" altLang="en-US" sz="2400" dirty="0"/>
              <a:t>从</a:t>
            </a:r>
            <a:r>
              <a:rPr lang="en-US" altLang="zh-CN" sz="2400" dirty="0"/>
              <a:t>LLIILLIII</a:t>
            </a:r>
            <a:r>
              <a:rPr lang="zh-CN" altLang="en-US" sz="2400" dirty="0"/>
              <a:t>存在看，仅从</a:t>
            </a:r>
            <a:r>
              <a:rPr lang="en-US" altLang="zh-CN" sz="2400" dirty="0"/>
              <a:t>LL</a:t>
            </a:r>
            <a:r>
              <a:rPr lang="zh-CN" altLang="en-US" sz="2400" dirty="0"/>
              <a:t>流线化角度难以解释</a:t>
            </a:r>
            <a:r>
              <a:rPr lang="en-US" altLang="zh-CN" sz="2400" dirty="0"/>
              <a:t>LLIILLIII</a:t>
            </a:r>
            <a:r>
              <a:rPr lang="zh-CN" altLang="en-US" sz="2400" dirty="0"/>
              <a:t>的进化位置及意义。</a:t>
            </a:r>
          </a:p>
        </p:txBody>
      </p:sp>
      <p:grpSp>
        <p:nvGrpSpPr>
          <p:cNvPr id="26" name="组合 25">
            <a:extLst>
              <a:ext uri="{FF2B5EF4-FFF2-40B4-BE49-F238E27FC236}">
                <a16:creationId xmlns:a16="http://schemas.microsoft.com/office/drawing/2014/main" id="{466F1821-AE4C-4703-9596-3B1449932863}"/>
              </a:ext>
            </a:extLst>
          </p:cNvPr>
          <p:cNvGrpSpPr/>
          <p:nvPr/>
        </p:nvGrpSpPr>
        <p:grpSpPr>
          <a:xfrm>
            <a:off x="4567300" y="1856568"/>
            <a:ext cx="4608954" cy="4914028"/>
            <a:chOff x="4572171" y="1995464"/>
            <a:chExt cx="4608954" cy="4914028"/>
          </a:xfrm>
        </p:grpSpPr>
        <p:grpSp>
          <p:nvGrpSpPr>
            <p:cNvPr id="18" name="组合 17">
              <a:extLst>
                <a:ext uri="{FF2B5EF4-FFF2-40B4-BE49-F238E27FC236}">
                  <a16:creationId xmlns:a16="http://schemas.microsoft.com/office/drawing/2014/main" id="{AFCE4350-141F-2A8D-7835-48C43915842D}"/>
                </a:ext>
              </a:extLst>
            </p:cNvPr>
            <p:cNvGrpSpPr/>
            <p:nvPr/>
          </p:nvGrpSpPr>
          <p:grpSpPr>
            <a:xfrm>
              <a:off x="4572171" y="1995464"/>
              <a:ext cx="3978220" cy="4532093"/>
              <a:chOff x="4572171" y="1995464"/>
              <a:chExt cx="3978220" cy="4532093"/>
            </a:xfrm>
          </p:grpSpPr>
          <p:pic>
            <p:nvPicPr>
              <p:cNvPr id="13" name="图片 12">
                <a:extLst>
                  <a:ext uri="{FF2B5EF4-FFF2-40B4-BE49-F238E27FC236}">
                    <a16:creationId xmlns:a16="http://schemas.microsoft.com/office/drawing/2014/main" id="{A673D08D-7D4E-107A-1F0A-DC309D9A2F1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72171" y="1995464"/>
                <a:ext cx="3755540" cy="3431085"/>
              </a:xfrm>
              <a:prstGeom prst="rect">
                <a:avLst/>
              </a:prstGeom>
            </p:spPr>
          </p:pic>
          <p:pic>
            <p:nvPicPr>
              <p:cNvPr id="17" name="图片 16">
                <a:extLst>
                  <a:ext uri="{FF2B5EF4-FFF2-40B4-BE49-F238E27FC236}">
                    <a16:creationId xmlns:a16="http://schemas.microsoft.com/office/drawing/2014/main" id="{297ECA98-1138-5962-B76A-9687D4BD09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02905" y="5239178"/>
                <a:ext cx="3347486" cy="1288379"/>
              </a:xfrm>
              <a:prstGeom prst="rect">
                <a:avLst/>
              </a:prstGeom>
            </p:spPr>
          </p:pic>
        </p:grpSp>
        <p:sp>
          <p:nvSpPr>
            <p:cNvPr id="19" name="内容占位符 2">
              <a:extLst>
                <a:ext uri="{FF2B5EF4-FFF2-40B4-BE49-F238E27FC236}">
                  <a16:creationId xmlns:a16="http://schemas.microsoft.com/office/drawing/2014/main" id="{220E5ECC-4AE2-9696-2E65-0E71BAFF86DC}"/>
                </a:ext>
              </a:extLst>
            </p:cNvPr>
            <p:cNvSpPr txBox="1">
              <a:spLocks/>
            </p:cNvSpPr>
            <p:nvPr/>
          </p:nvSpPr>
          <p:spPr>
            <a:xfrm>
              <a:off x="4785588" y="6482488"/>
              <a:ext cx="4395537" cy="4270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1800" dirty="0">
                  <a:solidFill>
                    <a:srgbClr val="4472C4"/>
                  </a:solidFill>
                  <a:latin typeface="等线" panose="020F0502020204030204"/>
                  <a:ea typeface="等线" panose="02010600030101010101" pitchFamily="2" charset="-122"/>
                </a:rPr>
                <a:t>原绿球藻进化树与基因组特征图</a:t>
              </a:r>
              <a:endPar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593072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2.3  </a:t>
            </a:r>
            <a:r>
              <a:rPr lang="zh-CN" altLang="en-US" b="1" dirty="0">
                <a:solidFill>
                  <a:schemeClr val="tx1">
                    <a:lumMod val="85000"/>
                    <a:lumOff val="15000"/>
                  </a:schemeClr>
                </a:solidFill>
                <a:cs typeface="+mn-ea"/>
                <a:sym typeface="+mn-lt"/>
              </a:rPr>
              <a:t>分析结果总结和讨论</a:t>
            </a:r>
            <a:endParaRPr lang="zh-CN" altLang="en-US" sz="4400" b="1" dirty="0">
              <a:solidFill>
                <a:schemeClr val="tx1">
                  <a:lumMod val="85000"/>
                  <a:lumOff val="15000"/>
                </a:schemeClr>
              </a:solidFill>
              <a:cs typeface="+mn-ea"/>
              <a:sym typeface="+mn-lt"/>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1364776" y="1825625"/>
            <a:ext cx="9989024" cy="4276237"/>
          </a:xfrm>
        </p:spPr>
        <p:txBody>
          <a:bodyPr>
            <a:normAutofit/>
          </a:bodyPr>
          <a:lstStyle/>
          <a:p>
            <a:pPr defTabSz="429585">
              <a:spcAft>
                <a:spcPts val="486"/>
              </a:spcAft>
            </a:pPr>
            <a:r>
              <a:rPr lang="en-US" altLang="zh-CN" sz="3200" dirty="0"/>
              <a:t>2.3.1 </a:t>
            </a:r>
            <a:r>
              <a:rPr lang="zh-CN" altLang="en-US" sz="3200" dirty="0"/>
              <a:t>进化分析总结 </a:t>
            </a:r>
            <a:r>
              <a:rPr lang="en-US" altLang="zh-CN" sz="3200" dirty="0"/>
              <a:t>–</a:t>
            </a:r>
            <a:r>
              <a:rPr lang="zh-CN" altLang="en-US" sz="3200" dirty="0"/>
              <a:t>基因组特征</a:t>
            </a:r>
            <a:endParaRPr lang="en-US" altLang="zh-CN" sz="3200" dirty="0"/>
          </a:p>
          <a:p>
            <a:pPr defTabSz="429585">
              <a:spcAft>
                <a:spcPts val="486"/>
              </a:spcAft>
            </a:pPr>
            <a:r>
              <a:rPr lang="en-US" altLang="zh-CN" sz="3200" dirty="0"/>
              <a:t>2.3.2 </a:t>
            </a:r>
            <a:r>
              <a:rPr lang="zh-CN" altLang="en-US" sz="3200" dirty="0"/>
              <a:t>进化分析总结</a:t>
            </a:r>
            <a:r>
              <a:rPr lang="en-US" altLang="zh-CN" sz="3200" dirty="0"/>
              <a:t>-LLIILLIII</a:t>
            </a:r>
            <a:r>
              <a:rPr lang="zh-CN" altLang="en-US" sz="3200" dirty="0"/>
              <a:t>进化位置修正</a:t>
            </a:r>
            <a:endParaRPr lang="en-US" altLang="zh-CN" sz="3200" dirty="0"/>
          </a:p>
          <a:p>
            <a:pPr defTabSz="429585">
              <a:spcAft>
                <a:spcPts val="486"/>
              </a:spcAft>
            </a:pPr>
            <a:r>
              <a:rPr lang="en-US" altLang="zh-CN" sz="3200" dirty="0"/>
              <a:t>2.3.3 </a:t>
            </a:r>
            <a:r>
              <a:rPr lang="zh-CN" altLang="en-US" sz="3200" dirty="0"/>
              <a:t>待处理的问题</a:t>
            </a:r>
            <a:endParaRPr lang="en-US" altLang="zh-CN" sz="3200" dirty="0"/>
          </a:p>
        </p:txBody>
      </p:sp>
    </p:spTree>
    <p:extLst>
      <p:ext uri="{BB962C8B-B14F-4D97-AF65-F5344CB8AC3E}">
        <p14:creationId xmlns:p14="http://schemas.microsoft.com/office/powerpoint/2010/main" val="331261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4FDCE-A82D-0924-54AC-F3013E6CA0E2}"/>
              </a:ext>
            </a:extLst>
          </p:cNvPr>
          <p:cNvSpPr>
            <a:spLocks noGrp="1"/>
          </p:cNvSpPr>
          <p:nvPr>
            <p:ph type="title"/>
          </p:nvPr>
        </p:nvSpPr>
        <p:spPr/>
        <p:txBody>
          <a:bodyPr/>
          <a:lstStyle/>
          <a:p>
            <a:r>
              <a:rPr lang="en-US" altLang="zh-CN" sz="4400" dirty="0"/>
              <a:t>2.3.3 </a:t>
            </a:r>
            <a:r>
              <a:rPr lang="zh-CN" altLang="en-US" sz="4400" dirty="0"/>
              <a:t>待处理的问题</a:t>
            </a:r>
            <a:endParaRPr lang="zh-CN" altLang="en-US" dirty="0"/>
          </a:p>
        </p:txBody>
      </p:sp>
      <p:sp>
        <p:nvSpPr>
          <p:cNvPr id="3" name="内容占位符 2">
            <a:extLst>
              <a:ext uri="{FF2B5EF4-FFF2-40B4-BE49-F238E27FC236}">
                <a16:creationId xmlns:a16="http://schemas.microsoft.com/office/drawing/2014/main" id="{4171CDDE-602E-E170-55EF-4C81211BCA91}"/>
              </a:ext>
            </a:extLst>
          </p:cNvPr>
          <p:cNvSpPr>
            <a:spLocks noGrp="1"/>
          </p:cNvSpPr>
          <p:nvPr>
            <p:ph sz="half" idx="1"/>
          </p:nvPr>
        </p:nvSpPr>
        <p:spPr>
          <a:xfrm>
            <a:off x="838200" y="1462636"/>
            <a:ext cx="5181600" cy="574119"/>
          </a:xfrm>
        </p:spPr>
        <p:txBody>
          <a:bodyPr/>
          <a:lstStyle/>
          <a:p>
            <a:r>
              <a:rPr lang="zh-CN" altLang="en-US" b="1" dirty="0"/>
              <a:t>两种方法的特点比较</a:t>
            </a:r>
          </a:p>
        </p:txBody>
      </p:sp>
      <p:sp>
        <p:nvSpPr>
          <p:cNvPr id="7" name="内容占位符 2">
            <a:extLst>
              <a:ext uri="{FF2B5EF4-FFF2-40B4-BE49-F238E27FC236}">
                <a16:creationId xmlns:a16="http://schemas.microsoft.com/office/drawing/2014/main" id="{1A53ED9F-A0A4-7CE8-C8D7-3145DB055151}"/>
              </a:ext>
            </a:extLst>
          </p:cNvPr>
          <p:cNvSpPr txBox="1">
            <a:spLocks/>
          </p:cNvSpPr>
          <p:nvPr/>
        </p:nvSpPr>
        <p:spPr>
          <a:xfrm>
            <a:off x="5207000" y="1462635"/>
            <a:ext cx="6487160" cy="50302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关于进化树与</a:t>
            </a:r>
            <a:r>
              <a:rPr lang="en-US" altLang="zh-CN" b="1" dirty="0"/>
              <a:t>ANI</a:t>
            </a:r>
            <a:r>
              <a:rPr lang="zh-CN" altLang="en-US" b="1" dirty="0"/>
              <a:t>热图之间的对应性</a:t>
            </a:r>
            <a:endParaRPr lang="en-US" altLang="zh-CN" b="1" dirty="0"/>
          </a:p>
          <a:p>
            <a:pPr marL="342900" indent="-342900">
              <a:buFont typeface="Arial" panose="020B0604020202020204" pitchFamily="34" charset="0"/>
              <a:buChar char="•"/>
            </a:pPr>
            <a:r>
              <a:rPr lang="zh-CN" altLang="en-US" sz="2400" dirty="0"/>
              <a:t>基于泛基因组的进化分析可以容纳低要求下的较多基因组分析</a:t>
            </a:r>
            <a:br>
              <a:rPr lang="en-US" altLang="zh-CN" sz="2400" dirty="0"/>
            </a:br>
            <a:r>
              <a:rPr lang="en-US" altLang="zh-CN" sz="2400" dirty="0"/>
              <a:t>-&gt; </a:t>
            </a:r>
            <a:r>
              <a:rPr lang="zh-CN" altLang="en-US" sz="2400" dirty="0"/>
              <a:t>其结果与</a:t>
            </a:r>
            <a:r>
              <a:rPr lang="en-US" altLang="zh-CN" sz="2400" b="1" dirty="0"/>
              <a:t>ANI</a:t>
            </a:r>
            <a:r>
              <a:rPr lang="zh-CN" altLang="en-US" sz="2400" b="1" dirty="0"/>
              <a:t>聚类</a:t>
            </a:r>
            <a:r>
              <a:rPr lang="zh-CN" altLang="en-US" sz="2400" dirty="0"/>
              <a:t>关系有</a:t>
            </a:r>
            <a:r>
              <a:rPr lang="zh-CN" altLang="en-US" sz="2400" b="1" dirty="0"/>
              <a:t>较好的对应性</a:t>
            </a:r>
            <a:r>
              <a:rPr lang="zh-CN" altLang="en-US" sz="2400" dirty="0"/>
              <a:t>，尤其是</a:t>
            </a:r>
            <a:r>
              <a:rPr lang="en-US" altLang="zh-CN" sz="2400" dirty="0"/>
              <a:t>AMZ</a:t>
            </a:r>
            <a:r>
              <a:rPr lang="zh-CN" altLang="en-US" sz="2400" dirty="0"/>
              <a:t>、</a:t>
            </a:r>
            <a:r>
              <a:rPr lang="en-US" altLang="zh-CN" sz="2400" dirty="0"/>
              <a:t>HLVI</a:t>
            </a:r>
            <a:r>
              <a:rPr lang="zh-CN" altLang="en-US" sz="2400" dirty="0"/>
              <a:t>、</a:t>
            </a:r>
            <a:r>
              <a:rPr lang="en-US" altLang="zh-CN" sz="2400" dirty="0"/>
              <a:t>HLIV</a:t>
            </a:r>
            <a:r>
              <a:rPr lang="zh-CN" altLang="en-US" sz="2400" dirty="0"/>
              <a:t>等相对</a:t>
            </a:r>
            <a:r>
              <a:rPr lang="zh-CN" altLang="en-US" sz="2400" b="1" dirty="0"/>
              <a:t>较小生态型</a:t>
            </a:r>
            <a:br>
              <a:rPr lang="en-US" altLang="zh-CN" sz="2400" dirty="0"/>
            </a:br>
            <a:endParaRPr lang="en-US" altLang="zh-CN" sz="2400" dirty="0"/>
          </a:p>
          <a:p>
            <a:pPr marL="342900" indent="-342900">
              <a:buFont typeface="Arial" panose="020B0604020202020204" pitchFamily="34" charset="0"/>
              <a:buChar char="•"/>
            </a:pPr>
            <a:r>
              <a:rPr lang="zh-CN" altLang="en-US" sz="2400" dirty="0"/>
              <a:t>基于</a:t>
            </a:r>
            <a:r>
              <a:rPr lang="en-US" altLang="zh-CN" sz="2400" b="1" dirty="0"/>
              <a:t>GTDB</a:t>
            </a:r>
            <a:r>
              <a:rPr lang="zh-CN" altLang="en-US" sz="2400" dirty="0"/>
              <a:t>的进化分析在这点上</a:t>
            </a:r>
            <a:r>
              <a:rPr lang="zh-CN" altLang="en-US" sz="2400" b="1" dirty="0"/>
              <a:t>明显劣于</a:t>
            </a:r>
            <a:r>
              <a:rPr lang="zh-CN" altLang="en-US" sz="2400" dirty="0"/>
              <a:t>泛基因组分析方式</a:t>
            </a:r>
            <a:endParaRPr lang="en-US" altLang="zh-CN" sz="2400" dirty="0"/>
          </a:p>
          <a:p>
            <a:pPr marL="342900" indent="-342900">
              <a:buFont typeface="Arial" panose="020B0604020202020204" pitchFamily="34" charset="0"/>
              <a:buChar char="•"/>
            </a:pPr>
            <a:r>
              <a:rPr lang="zh-CN" altLang="en-US" sz="2400" dirty="0"/>
              <a:t>基于同源分析的基因组在这里由于</a:t>
            </a:r>
            <a:r>
              <a:rPr lang="zh-CN" altLang="en-US" sz="2400" b="1" dirty="0"/>
              <a:t>数量原因</a:t>
            </a:r>
            <a:r>
              <a:rPr lang="zh-CN" altLang="en-US" sz="2400" dirty="0"/>
              <a:t>分析效果一般</a:t>
            </a:r>
            <a:endParaRPr lang="en-US" altLang="zh-CN" sz="2400" dirty="0"/>
          </a:p>
        </p:txBody>
      </p:sp>
      <p:graphicFrame>
        <p:nvGraphicFramePr>
          <p:cNvPr id="11" name="内容占位符 10">
            <a:extLst>
              <a:ext uri="{FF2B5EF4-FFF2-40B4-BE49-F238E27FC236}">
                <a16:creationId xmlns:a16="http://schemas.microsoft.com/office/drawing/2014/main" id="{4ED81BCC-C63B-BC02-294E-8CA256A2B6FE}"/>
              </a:ext>
            </a:extLst>
          </p:cNvPr>
          <p:cNvGraphicFramePr>
            <a:graphicFrameLocks noGrp="1"/>
          </p:cNvGraphicFramePr>
          <p:nvPr>
            <p:ph sz="half" idx="2"/>
            <p:extLst>
              <p:ext uri="{D42A27DB-BD31-4B8C-83A1-F6EECF244321}">
                <p14:modId xmlns:p14="http://schemas.microsoft.com/office/powerpoint/2010/main" val="1395194502"/>
              </p:ext>
            </p:extLst>
          </p:nvPr>
        </p:nvGraphicFramePr>
        <p:xfrm>
          <a:off x="838200" y="1922224"/>
          <a:ext cx="4058920" cy="3477906"/>
        </p:xfrm>
        <a:graphic>
          <a:graphicData uri="http://schemas.openxmlformats.org/drawingml/2006/table">
            <a:tbl>
              <a:tblPr>
                <a:tableStyleId>{EB344D84-9AFB-497E-A393-DC336BA19D2E}</a:tableStyleId>
              </a:tblPr>
              <a:tblGrid>
                <a:gridCol w="1288450">
                  <a:extLst>
                    <a:ext uri="{9D8B030D-6E8A-4147-A177-3AD203B41FA5}">
                      <a16:colId xmlns:a16="http://schemas.microsoft.com/office/drawing/2014/main" val="910740903"/>
                    </a:ext>
                  </a:extLst>
                </a:gridCol>
                <a:gridCol w="1388710">
                  <a:extLst>
                    <a:ext uri="{9D8B030D-6E8A-4147-A177-3AD203B41FA5}">
                      <a16:colId xmlns:a16="http://schemas.microsoft.com/office/drawing/2014/main" val="2755954208"/>
                    </a:ext>
                  </a:extLst>
                </a:gridCol>
                <a:gridCol w="1381760">
                  <a:extLst>
                    <a:ext uri="{9D8B030D-6E8A-4147-A177-3AD203B41FA5}">
                      <a16:colId xmlns:a16="http://schemas.microsoft.com/office/drawing/2014/main" val="4286045093"/>
                    </a:ext>
                  </a:extLst>
                </a:gridCol>
              </a:tblGrid>
              <a:tr h="832929">
                <a:tc>
                  <a:txBody>
                    <a:bodyPr/>
                    <a:lstStyle/>
                    <a:p>
                      <a:pPr algn="ctr" fontAlgn="ctr"/>
                      <a:r>
                        <a:rPr lang="zh-CN" altLang="en-US" sz="2000" b="0" u="none" strike="noStrike">
                          <a:solidFill>
                            <a:srgbClr val="000000"/>
                          </a:solidFill>
                          <a:effectLst/>
                        </a:rPr>
                        <a:t>　</a:t>
                      </a:r>
                      <a:endParaRPr lang="zh-CN" altLang="en-US" sz="2000" b="0" i="0" u="none" strike="noStrike">
                        <a:solidFill>
                          <a:srgbClr val="000000"/>
                        </a:solidFill>
                        <a:effectLst/>
                        <a:latin typeface="Arial" panose="020B0604020202020204" pitchFamily="34" charset="0"/>
                        <a:ea typeface="等线" panose="02010600030101010101" pitchFamily="2" charset="-122"/>
                      </a:endParaRPr>
                    </a:p>
                  </a:txBody>
                  <a:tcPr marL="7180" marR="7180" marT="718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rtl="0" fontAlgn="ctr"/>
                      <a:r>
                        <a:rPr lang="zh-CN" altLang="en-US" sz="2000" b="0" u="none" strike="noStrike" dirty="0">
                          <a:solidFill>
                            <a:srgbClr val="000000"/>
                          </a:solidFill>
                          <a:effectLst/>
                        </a:rPr>
                        <a:t>基于泛基因组</a:t>
                      </a:r>
                      <a:endParaRPr lang="zh-CN" altLang="en-US" sz="2000" b="0" i="0" u="none" strike="noStrike" dirty="0">
                        <a:solidFill>
                          <a:srgbClr val="000000"/>
                        </a:solidFill>
                        <a:effectLst/>
                        <a:latin typeface="Arial" panose="020B0604020202020204" pitchFamily="34" charset="0"/>
                        <a:ea typeface="等线" panose="02010600030101010101" pitchFamily="2" charset="-122"/>
                      </a:endParaRPr>
                    </a:p>
                  </a:txBody>
                  <a:tcPr marL="7180" marR="7180" marT="7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rtl="0" fontAlgn="ctr"/>
                      <a:r>
                        <a:rPr lang="zh-CN" altLang="en-US" sz="2000" b="0" u="none" strike="noStrike" dirty="0">
                          <a:solidFill>
                            <a:srgbClr val="000000"/>
                          </a:solidFill>
                          <a:effectLst/>
                        </a:rPr>
                        <a:t>基于同源基因</a:t>
                      </a:r>
                      <a:endParaRPr lang="zh-CN" altLang="en-US" sz="2000" b="0" i="0" u="none" strike="noStrike" dirty="0">
                        <a:solidFill>
                          <a:srgbClr val="000000"/>
                        </a:solidFill>
                        <a:effectLst/>
                        <a:latin typeface="Arial" panose="020B0604020202020204" pitchFamily="34" charset="0"/>
                        <a:ea typeface="等线" panose="02010600030101010101" pitchFamily="2" charset="-122"/>
                      </a:endParaRPr>
                    </a:p>
                  </a:txBody>
                  <a:tcPr marL="7180" marR="7180" marT="718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240964"/>
                  </a:ext>
                </a:extLst>
              </a:tr>
              <a:tr h="612014">
                <a:tc>
                  <a:txBody>
                    <a:bodyPr/>
                    <a:lstStyle/>
                    <a:p>
                      <a:pPr algn="ctr" rtl="0" fontAlgn="ctr"/>
                      <a:r>
                        <a:rPr lang="zh-CN" altLang="en-US" sz="2000" b="0" u="none" strike="noStrike">
                          <a:solidFill>
                            <a:srgbClr val="000000"/>
                          </a:solidFill>
                          <a:effectLst/>
                        </a:rPr>
                        <a:t>可分析基因组数量</a:t>
                      </a:r>
                      <a:endParaRPr lang="zh-CN" altLang="en-US" sz="2000" b="0" i="0" u="none" strike="noStrike">
                        <a:solidFill>
                          <a:srgbClr val="000000"/>
                        </a:solidFill>
                        <a:effectLst/>
                        <a:latin typeface="Arial" panose="020B0604020202020204" pitchFamily="34" charset="0"/>
                        <a:ea typeface="等线" panose="02010600030101010101" pitchFamily="2" charset="-122"/>
                      </a:endParaRPr>
                    </a:p>
                  </a:txBody>
                  <a:tcPr marL="7180" marR="7180" marT="718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600" b="0" u="none" strike="noStrike" dirty="0">
                          <a:solidFill>
                            <a:srgbClr val="000000"/>
                          </a:solidFill>
                          <a:effectLst/>
                        </a:rPr>
                        <a:t>多</a:t>
                      </a:r>
                      <a:endParaRPr lang="zh-CN" altLang="en-US" sz="1600" b="0" i="0" u="none" strike="noStrike" dirty="0">
                        <a:solidFill>
                          <a:srgbClr val="000000"/>
                        </a:solidFill>
                        <a:effectLst/>
                        <a:latin typeface="Arial" panose="020B0604020202020204" pitchFamily="34" charset="0"/>
                        <a:ea typeface="等线" panose="02010600030101010101" pitchFamily="2" charset="-122"/>
                      </a:endParaRPr>
                    </a:p>
                  </a:txBody>
                  <a:tcPr marL="7180" marR="7180" marT="7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600" b="0" u="none" strike="noStrike" dirty="0">
                          <a:solidFill>
                            <a:srgbClr val="000000"/>
                          </a:solidFill>
                          <a:effectLst/>
                        </a:rPr>
                        <a:t>少</a:t>
                      </a:r>
                      <a:endParaRPr lang="zh-CN" altLang="en-US" sz="1600" b="0" i="0" u="none" strike="noStrike" dirty="0">
                        <a:solidFill>
                          <a:srgbClr val="000000"/>
                        </a:solidFill>
                        <a:effectLst/>
                        <a:latin typeface="Arial" panose="020B0604020202020204" pitchFamily="34" charset="0"/>
                        <a:ea typeface="等线" panose="02010600030101010101" pitchFamily="2" charset="-122"/>
                      </a:endParaRPr>
                    </a:p>
                  </a:txBody>
                  <a:tcPr marL="7180" marR="7180" marT="718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5021445"/>
                  </a:ext>
                </a:extLst>
              </a:tr>
              <a:tr h="721360">
                <a:tc>
                  <a:txBody>
                    <a:bodyPr/>
                    <a:lstStyle/>
                    <a:p>
                      <a:pPr algn="ctr" rtl="0" fontAlgn="ctr"/>
                      <a:r>
                        <a:rPr lang="zh-CN" altLang="en-US" sz="2000" b="0" u="none" strike="noStrike">
                          <a:solidFill>
                            <a:srgbClr val="000000"/>
                          </a:solidFill>
                          <a:effectLst/>
                        </a:rPr>
                        <a:t>基因组质量要求</a:t>
                      </a:r>
                      <a:endParaRPr lang="zh-CN" altLang="en-US" sz="2000" b="0" i="0" u="none" strike="noStrike">
                        <a:solidFill>
                          <a:srgbClr val="000000"/>
                        </a:solidFill>
                        <a:effectLst/>
                        <a:latin typeface="Arial" panose="020B0604020202020204" pitchFamily="34" charset="0"/>
                        <a:ea typeface="等线" panose="02010600030101010101" pitchFamily="2" charset="-122"/>
                      </a:endParaRPr>
                    </a:p>
                  </a:txBody>
                  <a:tcPr marL="7180" marR="7180" marT="718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600" b="0" u="none" strike="noStrike" dirty="0">
                          <a:solidFill>
                            <a:srgbClr val="000000"/>
                          </a:solidFill>
                          <a:effectLst/>
                        </a:rPr>
                        <a:t>低</a:t>
                      </a:r>
                      <a:endParaRPr lang="zh-CN" altLang="en-US" sz="1600" b="0" i="0" u="none" strike="noStrike" dirty="0">
                        <a:solidFill>
                          <a:srgbClr val="000000"/>
                        </a:solidFill>
                        <a:effectLst/>
                        <a:latin typeface="Arial" panose="020B0604020202020204" pitchFamily="34" charset="0"/>
                        <a:ea typeface="等线" panose="02010600030101010101" pitchFamily="2" charset="-122"/>
                      </a:endParaRPr>
                    </a:p>
                  </a:txBody>
                  <a:tcPr marL="7180" marR="7180" marT="7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600" b="0" u="none" strike="noStrike">
                          <a:solidFill>
                            <a:srgbClr val="000000"/>
                          </a:solidFill>
                          <a:effectLst/>
                        </a:rPr>
                        <a:t>高</a:t>
                      </a:r>
                      <a:endParaRPr lang="zh-CN" altLang="en-US" sz="1600" b="0" i="0" u="none" strike="noStrike">
                        <a:solidFill>
                          <a:srgbClr val="000000"/>
                        </a:solidFill>
                        <a:effectLst/>
                        <a:latin typeface="Arial" panose="020B0604020202020204" pitchFamily="34" charset="0"/>
                        <a:ea typeface="等线" panose="02010600030101010101" pitchFamily="2" charset="-122"/>
                      </a:endParaRPr>
                    </a:p>
                  </a:txBody>
                  <a:tcPr marL="7180" marR="7180" marT="718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7021766"/>
                  </a:ext>
                </a:extLst>
              </a:tr>
              <a:tr h="560073">
                <a:tc>
                  <a:txBody>
                    <a:bodyPr/>
                    <a:lstStyle/>
                    <a:p>
                      <a:pPr algn="ctr" rtl="0" fontAlgn="ctr"/>
                      <a:r>
                        <a:rPr lang="zh-CN" altLang="en-US" sz="2000" b="0" u="none" strike="noStrike">
                          <a:solidFill>
                            <a:srgbClr val="000000"/>
                          </a:solidFill>
                          <a:effectLst/>
                        </a:rPr>
                        <a:t>建树质量</a:t>
                      </a:r>
                      <a:endParaRPr lang="zh-CN" altLang="en-US" sz="2000" b="0" i="0" u="none" strike="noStrike">
                        <a:solidFill>
                          <a:srgbClr val="000000"/>
                        </a:solidFill>
                        <a:effectLst/>
                        <a:latin typeface="Arial" panose="020B0604020202020204" pitchFamily="34" charset="0"/>
                        <a:ea typeface="等线" panose="02010600030101010101" pitchFamily="2" charset="-122"/>
                      </a:endParaRPr>
                    </a:p>
                  </a:txBody>
                  <a:tcPr marL="7180" marR="7180" marT="718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600" b="0" u="none" strike="noStrike">
                          <a:solidFill>
                            <a:srgbClr val="000000"/>
                          </a:solidFill>
                          <a:effectLst/>
                        </a:rPr>
                        <a:t>需要测试</a:t>
                      </a:r>
                      <a:endParaRPr lang="zh-CN" altLang="en-US" sz="1600" b="0" i="0" u="none" strike="noStrike">
                        <a:solidFill>
                          <a:srgbClr val="000000"/>
                        </a:solidFill>
                        <a:effectLst/>
                        <a:latin typeface="Arial" panose="020B0604020202020204" pitchFamily="34" charset="0"/>
                        <a:ea typeface="等线" panose="02010600030101010101" pitchFamily="2" charset="-122"/>
                      </a:endParaRPr>
                    </a:p>
                  </a:txBody>
                  <a:tcPr marL="7180" marR="7180" marT="7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600" b="0" u="none" strike="noStrike" dirty="0">
                          <a:solidFill>
                            <a:srgbClr val="000000"/>
                          </a:solidFill>
                          <a:effectLst/>
                        </a:rPr>
                        <a:t>可保证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180" marR="7180" marT="718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753819"/>
                  </a:ext>
                </a:extLst>
              </a:tr>
              <a:tr h="746764">
                <a:tc>
                  <a:txBody>
                    <a:bodyPr/>
                    <a:lstStyle/>
                    <a:p>
                      <a:pPr algn="ctr" rtl="0" fontAlgn="ctr"/>
                      <a:r>
                        <a:rPr lang="zh-CN" altLang="en-US" sz="2000" b="0" u="none" strike="noStrike" dirty="0">
                          <a:solidFill>
                            <a:srgbClr val="000000"/>
                          </a:solidFill>
                          <a:effectLst/>
                        </a:rPr>
                        <a:t>分析范围</a:t>
                      </a:r>
                      <a:endParaRPr lang="zh-CN" altLang="en-US" sz="2000" b="0" i="0" u="none" strike="noStrike" dirty="0">
                        <a:solidFill>
                          <a:srgbClr val="000000"/>
                        </a:solidFill>
                        <a:effectLst/>
                        <a:latin typeface="Arial" panose="020B0604020202020204" pitchFamily="34" charset="0"/>
                        <a:ea typeface="等线" panose="02010600030101010101" pitchFamily="2" charset="-122"/>
                      </a:endParaRPr>
                    </a:p>
                  </a:txBody>
                  <a:tcPr marL="7180" marR="7180" marT="718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rtl="0" fontAlgn="ctr"/>
                      <a:r>
                        <a:rPr lang="zh-CN" altLang="en-US" sz="1600" b="0" u="none" strike="noStrike" dirty="0">
                          <a:solidFill>
                            <a:srgbClr val="000000"/>
                          </a:solidFill>
                          <a:effectLst/>
                        </a:rPr>
                        <a:t>任意</a:t>
                      </a:r>
                      <a:endParaRPr lang="zh-CN" altLang="en-US" sz="1600" b="0" i="0" u="none" strike="noStrike" dirty="0">
                        <a:solidFill>
                          <a:srgbClr val="000000"/>
                        </a:solidFill>
                        <a:effectLst/>
                        <a:latin typeface="Arial" panose="020B0604020202020204" pitchFamily="34" charset="0"/>
                        <a:ea typeface="等线" panose="02010600030101010101" pitchFamily="2" charset="-122"/>
                      </a:endParaRPr>
                    </a:p>
                  </a:txBody>
                  <a:tcPr marL="7180" marR="7180" marT="71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rtl="0" fontAlgn="ctr"/>
                      <a:r>
                        <a:rPr lang="zh-CN" altLang="en-US" sz="1600" b="0" u="none" strike="noStrike" dirty="0">
                          <a:solidFill>
                            <a:srgbClr val="000000"/>
                          </a:solidFill>
                          <a:effectLst/>
                        </a:rPr>
                        <a:t>部分生态型</a:t>
                      </a:r>
                      <a:endParaRPr lang="zh-CN" altLang="en-US" sz="1600" b="0" i="0" u="none" strike="noStrike" dirty="0">
                        <a:solidFill>
                          <a:srgbClr val="000000"/>
                        </a:solidFill>
                        <a:effectLst/>
                        <a:latin typeface="Arial" panose="020B0604020202020204" pitchFamily="34" charset="0"/>
                        <a:ea typeface="等线" panose="02010600030101010101" pitchFamily="2" charset="-122"/>
                      </a:endParaRPr>
                    </a:p>
                  </a:txBody>
                  <a:tcPr marL="7180" marR="7180" marT="718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46511911"/>
                  </a:ext>
                </a:extLst>
              </a:tr>
            </a:tbl>
          </a:graphicData>
        </a:graphic>
      </p:graphicFrame>
    </p:spTree>
    <p:extLst>
      <p:ext uri="{BB962C8B-B14F-4D97-AF65-F5344CB8AC3E}">
        <p14:creationId xmlns:p14="http://schemas.microsoft.com/office/powerpoint/2010/main" val="1693155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4FDCE-A82D-0924-54AC-F3013E6CA0E2}"/>
              </a:ext>
            </a:extLst>
          </p:cNvPr>
          <p:cNvSpPr>
            <a:spLocks noGrp="1"/>
          </p:cNvSpPr>
          <p:nvPr>
            <p:ph type="title"/>
          </p:nvPr>
        </p:nvSpPr>
        <p:spPr/>
        <p:txBody>
          <a:bodyPr/>
          <a:lstStyle/>
          <a:p>
            <a:r>
              <a:rPr lang="en-US" altLang="zh-CN" sz="4400" dirty="0"/>
              <a:t>2.3.3 </a:t>
            </a:r>
            <a:r>
              <a:rPr lang="zh-CN" altLang="en-US" sz="4400" dirty="0"/>
              <a:t>待处理的问题</a:t>
            </a:r>
            <a:endParaRPr lang="zh-CN" altLang="en-US" dirty="0"/>
          </a:p>
        </p:txBody>
      </p:sp>
      <p:sp>
        <p:nvSpPr>
          <p:cNvPr id="3" name="内容占位符 2">
            <a:extLst>
              <a:ext uri="{FF2B5EF4-FFF2-40B4-BE49-F238E27FC236}">
                <a16:creationId xmlns:a16="http://schemas.microsoft.com/office/drawing/2014/main" id="{4171CDDE-602E-E170-55EF-4C81211BCA91}"/>
              </a:ext>
            </a:extLst>
          </p:cNvPr>
          <p:cNvSpPr>
            <a:spLocks noGrp="1"/>
          </p:cNvSpPr>
          <p:nvPr>
            <p:ph sz="half" idx="1"/>
          </p:nvPr>
        </p:nvSpPr>
        <p:spPr>
          <a:xfrm>
            <a:off x="838200" y="1462636"/>
            <a:ext cx="5334002" cy="5030239"/>
          </a:xfrm>
        </p:spPr>
        <p:txBody>
          <a:bodyPr>
            <a:normAutofit/>
          </a:bodyPr>
          <a:lstStyle/>
          <a:p>
            <a:r>
              <a:rPr lang="zh-CN" altLang="en-US" b="1" dirty="0"/>
              <a:t>关于软件的具体使用部分</a:t>
            </a:r>
            <a:endParaRPr lang="en-US" altLang="zh-CN" sz="2400" b="1" dirty="0"/>
          </a:p>
          <a:p>
            <a:r>
              <a:rPr lang="en-US" altLang="zh-CN" sz="2400" i="0" dirty="0">
                <a:solidFill>
                  <a:srgbClr val="1C1917"/>
                </a:solidFill>
                <a:effectLst/>
                <a:latin typeface="-apple-system"/>
              </a:rPr>
              <a:t>1.  </a:t>
            </a:r>
            <a:r>
              <a:rPr lang="en-US" altLang="zh-CN" sz="2400" i="0" dirty="0" err="1">
                <a:solidFill>
                  <a:srgbClr val="1C1917"/>
                </a:solidFill>
                <a:effectLst/>
                <a:latin typeface="-apple-system"/>
              </a:rPr>
              <a:t>trimal</a:t>
            </a:r>
            <a:r>
              <a:rPr lang="zh-CN" altLang="en-US" sz="2400" i="0" dirty="0">
                <a:solidFill>
                  <a:srgbClr val="1C1917"/>
                </a:solidFill>
                <a:effectLst/>
                <a:latin typeface="-apple-system"/>
              </a:rPr>
              <a:t>修剪参数</a:t>
            </a:r>
          </a:p>
          <a:p>
            <a:pPr algn="l"/>
            <a:r>
              <a:rPr lang="en-US" altLang="zh-CN" sz="2400" dirty="0">
                <a:solidFill>
                  <a:srgbClr val="1C1917"/>
                </a:solidFill>
                <a:latin typeface="-apple-system"/>
              </a:rPr>
              <a:t>  - </a:t>
            </a:r>
            <a:r>
              <a:rPr lang="zh-CN" altLang="en-US" sz="2400" i="0" dirty="0">
                <a:solidFill>
                  <a:srgbClr val="1C1917"/>
                </a:solidFill>
                <a:effectLst/>
                <a:latin typeface="-apple-system"/>
              </a:rPr>
              <a:t>采用</a:t>
            </a:r>
            <a:r>
              <a:rPr lang="en-US" altLang="zh-CN" sz="2400" i="0" dirty="0">
                <a:solidFill>
                  <a:srgbClr val="1C1917"/>
                </a:solidFill>
                <a:effectLst/>
                <a:latin typeface="-apple-system"/>
              </a:rPr>
              <a:t>-automated1</a:t>
            </a:r>
            <a:r>
              <a:rPr lang="zh-CN" altLang="en-US" sz="2400" i="0" dirty="0">
                <a:solidFill>
                  <a:srgbClr val="1C1917"/>
                </a:solidFill>
                <a:effectLst/>
                <a:latin typeface="-apple-system"/>
              </a:rPr>
              <a:t>参数</a:t>
            </a:r>
            <a:r>
              <a:rPr lang="zh-CN" altLang="en-US" sz="2400" dirty="0">
                <a:solidFill>
                  <a:srgbClr val="1C1917"/>
                </a:solidFill>
                <a:latin typeface="-apple-system"/>
              </a:rPr>
              <a:t>，</a:t>
            </a:r>
            <a:r>
              <a:rPr lang="zh-CN" altLang="en-US" sz="2400" i="0" dirty="0">
                <a:solidFill>
                  <a:srgbClr val="1C1917"/>
                </a:solidFill>
                <a:effectLst/>
                <a:latin typeface="-apple-system"/>
              </a:rPr>
              <a:t>此参数针对</a:t>
            </a:r>
            <a:r>
              <a:rPr lang="en-US" altLang="zh-CN" sz="2400" i="0" dirty="0">
                <a:solidFill>
                  <a:srgbClr val="1C1917"/>
                </a:solidFill>
                <a:effectLst/>
                <a:latin typeface="-apple-system"/>
              </a:rPr>
              <a:t>ML</a:t>
            </a:r>
            <a:r>
              <a:rPr lang="zh-CN" altLang="en-US" sz="2400" i="0" dirty="0">
                <a:solidFill>
                  <a:srgbClr val="1C1917"/>
                </a:solidFill>
                <a:effectLst/>
                <a:latin typeface="-apple-system"/>
              </a:rPr>
              <a:t>树优化的考虑</a:t>
            </a:r>
            <a:r>
              <a:rPr lang="en-US" altLang="zh-CN" sz="2400" b="1" i="0" dirty="0">
                <a:solidFill>
                  <a:srgbClr val="1C1917"/>
                </a:solidFill>
                <a:effectLst/>
                <a:latin typeface="-apple-system"/>
              </a:rPr>
              <a:t>gap</a:t>
            </a:r>
            <a:r>
              <a:rPr lang="zh-CN" altLang="en-US" sz="2400" i="0" dirty="0">
                <a:solidFill>
                  <a:srgbClr val="1C1917"/>
                </a:solidFill>
                <a:effectLst/>
                <a:latin typeface="-apple-system"/>
              </a:rPr>
              <a:t>区域的算法</a:t>
            </a:r>
            <a:r>
              <a:rPr lang="zh-CN" altLang="en-US" sz="2400" dirty="0">
                <a:solidFill>
                  <a:srgbClr val="1C1917"/>
                </a:solidFill>
                <a:latin typeface="-apple-system"/>
              </a:rPr>
              <a:t>，</a:t>
            </a:r>
            <a:r>
              <a:rPr lang="zh-CN" altLang="en-US" sz="2400" i="0" dirty="0">
                <a:solidFill>
                  <a:srgbClr val="1C1917"/>
                </a:solidFill>
                <a:effectLst/>
                <a:latin typeface="-apple-system"/>
              </a:rPr>
              <a:t>非具体修剪设置。</a:t>
            </a:r>
            <a:endParaRPr lang="en-US" altLang="zh-CN" sz="2400" i="0" dirty="0">
              <a:solidFill>
                <a:srgbClr val="1C1917"/>
              </a:solidFill>
              <a:effectLst/>
              <a:latin typeface="-apple-system"/>
            </a:endParaRPr>
          </a:p>
          <a:p>
            <a:pPr algn="l"/>
            <a:endParaRPr lang="zh-CN" altLang="en-US" sz="2400" i="0" dirty="0">
              <a:solidFill>
                <a:srgbClr val="1C1917"/>
              </a:solidFill>
              <a:effectLst/>
              <a:latin typeface="-apple-system"/>
            </a:endParaRPr>
          </a:p>
          <a:p>
            <a:pPr algn="l">
              <a:buFont typeface="+mj-lt"/>
              <a:buAutoNum type="arabicPeriod" startAt="2"/>
            </a:pPr>
            <a:r>
              <a:rPr lang="zh-CN" altLang="en-US" sz="2400" i="0" dirty="0">
                <a:solidFill>
                  <a:srgbClr val="1C1917"/>
                </a:solidFill>
                <a:effectLst/>
                <a:latin typeface="-apple-system"/>
              </a:rPr>
              <a:t>  序列比对软件</a:t>
            </a:r>
          </a:p>
          <a:p>
            <a:r>
              <a:rPr lang="zh-CN" altLang="en-US" sz="2400" i="0" dirty="0">
                <a:solidFill>
                  <a:srgbClr val="1C1917"/>
                </a:solidFill>
                <a:effectLst/>
                <a:latin typeface="-apple-system"/>
              </a:rPr>
              <a:t>  </a:t>
            </a:r>
            <a:r>
              <a:rPr lang="en-US" altLang="zh-CN" sz="2400" i="0" dirty="0">
                <a:solidFill>
                  <a:srgbClr val="1C1917"/>
                </a:solidFill>
                <a:effectLst/>
                <a:latin typeface="-apple-system"/>
              </a:rPr>
              <a:t>- </a:t>
            </a:r>
            <a:r>
              <a:rPr lang="zh-CN" altLang="en-US" sz="2400" dirty="0">
                <a:solidFill>
                  <a:srgbClr val="1C1917"/>
                </a:solidFill>
                <a:latin typeface="-apple-system"/>
              </a:rPr>
              <a:t>考虑到运行时间及比对对象</a:t>
            </a:r>
            <a:r>
              <a:rPr lang="en-US" altLang="zh-CN" sz="2400" dirty="0">
                <a:solidFill>
                  <a:srgbClr val="1C1917"/>
                </a:solidFill>
                <a:latin typeface="-apple-system"/>
              </a:rPr>
              <a:t>,</a:t>
            </a:r>
            <a:r>
              <a:rPr lang="zh-CN" altLang="en-US" sz="2400" i="0" dirty="0">
                <a:solidFill>
                  <a:srgbClr val="1C1917"/>
                </a:solidFill>
                <a:effectLst/>
                <a:latin typeface="-apple-system"/>
              </a:rPr>
              <a:t>目前选用</a:t>
            </a:r>
            <a:r>
              <a:rPr lang="en-US" altLang="zh-CN" sz="2400" dirty="0">
                <a:solidFill>
                  <a:srgbClr val="1C1917"/>
                </a:solidFill>
                <a:latin typeface="-apple-system"/>
              </a:rPr>
              <a:t>m</a:t>
            </a:r>
            <a:r>
              <a:rPr lang="en-US" altLang="zh-CN" sz="2400" i="0" dirty="0">
                <a:solidFill>
                  <a:srgbClr val="1C1917"/>
                </a:solidFill>
                <a:effectLst/>
                <a:latin typeface="-apple-system"/>
              </a:rPr>
              <a:t>uscle</a:t>
            </a:r>
            <a:r>
              <a:rPr lang="zh-CN" altLang="en-US" sz="2400" i="0" dirty="0">
                <a:solidFill>
                  <a:srgbClr val="1C1917"/>
                </a:solidFill>
                <a:effectLst/>
                <a:latin typeface="-apple-system"/>
              </a:rPr>
              <a:t>，</a:t>
            </a:r>
            <a:endParaRPr lang="en-US" altLang="zh-CN" sz="2400" i="0" dirty="0">
              <a:solidFill>
                <a:srgbClr val="1C1917"/>
              </a:solidFill>
              <a:effectLst/>
              <a:latin typeface="-apple-system"/>
            </a:endParaRPr>
          </a:p>
          <a:p>
            <a:r>
              <a:rPr lang="zh-CN" altLang="en-US" sz="2400" i="0" dirty="0">
                <a:solidFill>
                  <a:srgbClr val="1C1917"/>
                </a:solidFill>
                <a:effectLst/>
                <a:latin typeface="-apple-system"/>
              </a:rPr>
              <a:t>  </a:t>
            </a:r>
            <a:r>
              <a:rPr lang="en-US" altLang="zh-CN" sz="2400" i="0" dirty="0">
                <a:solidFill>
                  <a:srgbClr val="1C1917"/>
                </a:solidFill>
                <a:effectLst/>
                <a:latin typeface="-apple-system"/>
              </a:rPr>
              <a:t>- </a:t>
            </a:r>
            <a:r>
              <a:rPr lang="zh-CN" altLang="en-US" sz="2400" i="0" dirty="0">
                <a:solidFill>
                  <a:srgbClr val="1C1917"/>
                </a:solidFill>
                <a:effectLst/>
                <a:latin typeface="-apple-system"/>
              </a:rPr>
              <a:t>正式结果改用</a:t>
            </a:r>
            <a:r>
              <a:rPr lang="en-US" altLang="zh-CN" sz="2400" dirty="0" err="1">
                <a:solidFill>
                  <a:srgbClr val="1C1917"/>
                </a:solidFill>
                <a:latin typeface="-apple-system"/>
              </a:rPr>
              <a:t>m</a:t>
            </a:r>
            <a:r>
              <a:rPr lang="en-US" altLang="zh-CN" sz="2400" i="0" dirty="0" err="1">
                <a:solidFill>
                  <a:srgbClr val="1C1917"/>
                </a:solidFill>
                <a:effectLst/>
                <a:latin typeface="-apple-system"/>
              </a:rPr>
              <a:t>afft</a:t>
            </a:r>
            <a:r>
              <a:rPr lang="zh-CN" altLang="en-US" sz="2400" dirty="0">
                <a:solidFill>
                  <a:srgbClr val="1C1917"/>
                </a:solidFill>
                <a:latin typeface="-apple-system"/>
              </a:rPr>
              <a:t>，提高</a:t>
            </a:r>
            <a:r>
              <a:rPr lang="zh-CN" altLang="en-US" sz="2400" i="0" dirty="0">
                <a:solidFill>
                  <a:srgbClr val="1C1917"/>
                </a:solidFill>
                <a:effectLst/>
                <a:latin typeface="-apple-system"/>
              </a:rPr>
              <a:t>比对质量</a:t>
            </a:r>
            <a:r>
              <a:rPr lang="zh-CN" altLang="en-US" sz="2400" b="0" i="0" dirty="0">
                <a:solidFill>
                  <a:srgbClr val="1C1917"/>
                </a:solidFill>
                <a:effectLst/>
                <a:latin typeface="-apple-system"/>
              </a:rPr>
              <a:t>。</a:t>
            </a:r>
          </a:p>
        </p:txBody>
      </p:sp>
      <p:sp>
        <p:nvSpPr>
          <p:cNvPr id="7" name="内容占位符 2">
            <a:extLst>
              <a:ext uri="{FF2B5EF4-FFF2-40B4-BE49-F238E27FC236}">
                <a16:creationId xmlns:a16="http://schemas.microsoft.com/office/drawing/2014/main" id="{1A53ED9F-A0A4-7CE8-C8D7-3145DB055151}"/>
              </a:ext>
            </a:extLst>
          </p:cNvPr>
          <p:cNvSpPr txBox="1">
            <a:spLocks/>
          </p:cNvSpPr>
          <p:nvPr/>
        </p:nvSpPr>
        <p:spPr>
          <a:xfrm>
            <a:off x="6172202" y="1401876"/>
            <a:ext cx="5623558" cy="52935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关于分析方法的生物学意义</a:t>
            </a:r>
            <a:endParaRPr lang="en-US" altLang="zh-CN" b="1" dirty="0"/>
          </a:p>
          <a:p>
            <a:r>
              <a:rPr lang="en-US" altLang="zh-CN" sz="2400" dirty="0"/>
              <a:t>1.  </a:t>
            </a:r>
            <a:r>
              <a:rPr lang="en-US" altLang="zh-CN" sz="2400" dirty="0" err="1"/>
              <a:t>Anvio</a:t>
            </a:r>
            <a:r>
              <a:rPr lang="en-US" altLang="zh-CN" sz="2400" dirty="0"/>
              <a:t> pangenome</a:t>
            </a:r>
            <a:r>
              <a:rPr lang="zh-CN" altLang="en-US" sz="2400" dirty="0"/>
              <a:t>建树可信度验证</a:t>
            </a:r>
          </a:p>
          <a:p>
            <a:r>
              <a:rPr lang="zh-CN" altLang="en-US" sz="2400" dirty="0"/>
              <a:t>  </a:t>
            </a:r>
            <a:r>
              <a:rPr lang="en-US" altLang="zh-CN" sz="2400" dirty="0"/>
              <a:t>- </a:t>
            </a:r>
            <a:r>
              <a:rPr lang="zh-CN" altLang="en-US" sz="2400" dirty="0"/>
              <a:t>用不同</a:t>
            </a:r>
            <a:r>
              <a:rPr lang="en-US" altLang="zh-CN" sz="2400" dirty="0" err="1"/>
              <a:t>drep</a:t>
            </a:r>
            <a:r>
              <a:rPr lang="zh-CN" altLang="en-US" sz="2400" dirty="0"/>
              <a:t>标准构建多个基因组数据集，重复建树并比较，</a:t>
            </a:r>
            <a:r>
              <a:rPr lang="zh-CN" altLang="en-US" sz="2400" b="1" dirty="0"/>
              <a:t>评估</a:t>
            </a:r>
            <a:r>
              <a:rPr lang="zh-CN" altLang="en-US" sz="2400" dirty="0"/>
              <a:t>方法稳定性。</a:t>
            </a:r>
          </a:p>
          <a:p>
            <a:r>
              <a:rPr lang="zh-CN" altLang="en-US" sz="2400" dirty="0"/>
              <a:t>  </a:t>
            </a:r>
            <a:r>
              <a:rPr lang="en-US" altLang="zh-CN" sz="2400" dirty="0"/>
              <a:t>- </a:t>
            </a:r>
            <a:r>
              <a:rPr lang="zh-CN" altLang="en-US" sz="2400" dirty="0"/>
              <a:t>调整参数以确定方法在</a:t>
            </a:r>
            <a:r>
              <a:rPr lang="zh-CN" altLang="en-US" sz="2400" b="1" dirty="0"/>
              <a:t>低完整度</a:t>
            </a:r>
            <a:r>
              <a:rPr lang="zh-CN" altLang="en-US" sz="2400" dirty="0"/>
              <a:t>数据下的生物学意义。</a:t>
            </a:r>
            <a:endParaRPr lang="en-US" altLang="zh-CN" sz="2400" dirty="0"/>
          </a:p>
          <a:p>
            <a:endParaRPr lang="zh-CN" altLang="en-US" sz="2400" dirty="0"/>
          </a:p>
          <a:p>
            <a:r>
              <a:rPr lang="en-US" altLang="zh-CN" sz="2400" dirty="0"/>
              <a:t>2.  </a:t>
            </a:r>
            <a:r>
              <a:rPr lang="en-US" altLang="zh-CN" sz="2400" dirty="0" err="1"/>
              <a:t>Orthofinder</a:t>
            </a:r>
            <a:r>
              <a:rPr lang="zh-CN" altLang="en-US" sz="2400" dirty="0"/>
              <a:t>基因组数据选择标准</a:t>
            </a:r>
          </a:p>
          <a:p>
            <a:r>
              <a:rPr lang="zh-CN" altLang="en-US" sz="2400" dirty="0"/>
              <a:t>  </a:t>
            </a:r>
            <a:r>
              <a:rPr lang="en-US" altLang="zh-CN" sz="2400" dirty="0"/>
              <a:t>- </a:t>
            </a:r>
            <a:r>
              <a:rPr lang="zh-CN" altLang="en-US" sz="2400" dirty="0"/>
              <a:t>现标准为亚种水平高质量基因组</a:t>
            </a:r>
            <a:r>
              <a:rPr lang="en-US" altLang="zh-CN" sz="2400" dirty="0"/>
              <a:t>(90%</a:t>
            </a:r>
            <a:r>
              <a:rPr lang="zh-CN" altLang="en-US" sz="2400" dirty="0"/>
              <a:t>完整度，</a:t>
            </a:r>
            <a:r>
              <a:rPr lang="en-US" altLang="zh-CN" sz="2400" dirty="0"/>
              <a:t>98%  ANI)</a:t>
            </a:r>
            <a:r>
              <a:rPr lang="zh-CN" altLang="en-US" sz="2400" dirty="0"/>
              <a:t>，基因组数量少。</a:t>
            </a:r>
          </a:p>
          <a:p>
            <a:r>
              <a:rPr lang="zh-CN" altLang="en-US" sz="2400" dirty="0"/>
              <a:t>  </a:t>
            </a:r>
            <a:r>
              <a:rPr lang="en-US" altLang="zh-CN" sz="2400" dirty="0"/>
              <a:t>- </a:t>
            </a:r>
            <a:r>
              <a:rPr lang="zh-CN" altLang="en-US" sz="2400" dirty="0"/>
              <a:t>如何调整参数，</a:t>
            </a:r>
            <a:r>
              <a:rPr lang="zh-CN" altLang="en-US" sz="2400" b="1" dirty="0"/>
              <a:t>纳入更多基因组</a:t>
            </a:r>
            <a:r>
              <a:rPr lang="zh-CN" altLang="en-US" sz="2400" dirty="0"/>
              <a:t>，提高分析意义，尤其是</a:t>
            </a:r>
            <a:r>
              <a:rPr lang="zh-CN" altLang="en-US" sz="2400" b="1" dirty="0"/>
              <a:t>稀有生态型</a:t>
            </a:r>
          </a:p>
        </p:txBody>
      </p:sp>
    </p:spTree>
    <p:extLst>
      <p:ext uri="{BB962C8B-B14F-4D97-AF65-F5344CB8AC3E}">
        <p14:creationId xmlns:p14="http://schemas.microsoft.com/office/powerpoint/2010/main" val="750243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B552534-E374-4964-96EE-AD7235FF4DDB}"/>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DA994A37-7091-4A16-8A64-3E75B38E48FE}"/>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5">
            <a:extLst>
              <a:ext uri="{FF2B5EF4-FFF2-40B4-BE49-F238E27FC236}">
                <a16:creationId xmlns:a16="http://schemas.microsoft.com/office/drawing/2014/main" id="{2254265C-A156-48DE-9D23-485EBF81D379}"/>
              </a:ext>
            </a:extLst>
          </p:cNvPr>
          <p:cNvSpPr/>
          <p:nvPr/>
        </p:nvSpPr>
        <p:spPr>
          <a:xfrm>
            <a:off x="403122" y="350072"/>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6" name="图片 15">
            <a:extLst>
              <a:ext uri="{FF2B5EF4-FFF2-40B4-BE49-F238E27FC236}">
                <a16:creationId xmlns:a16="http://schemas.microsoft.com/office/drawing/2014/main" id="{B1B3E3C6-542A-4505-813E-67132E41C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21" name="椭圆 20">
            <a:extLst>
              <a:ext uri="{FF2B5EF4-FFF2-40B4-BE49-F238E27FC236}">
                <a16:creationId xmlns:a16="http://schemas.microsoft.com/office/drawing/2014/main" id="{609436D0-E358-44E2-8265-159769DAAAE6}"/>
              </a:ext>
            </a:extLst>
          </p:cNvPr>
          <p:cNvSpPr/>
          <p:nvPr/>
        </p:nvSpPr>
        <p:spPr>
          <a:xfrm>
            <a:off x="1344631" y="2293632"/>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1</a:t>
            </a:r>
            <a:endParaRPr lang="zh-CN" altLang="en-US" sz="13800" b="1" dirty="0">
              <a:solidFill>
                <a:schemeClr val="bg1"/>
              </a:solidFill>
              <a:cs typeface="+mn-ea"/>
              <a:sym typeface="+mn-lt"/>
            </a:endParaRPr>
          </a:p>
        </p:txBody>
      </p:sp>
      <p:sp>
        <p:nvSpPr>
          <p:cNvPr id="22" name="文本框 21">
            <a:extLst>
              <a:ext uri="{FF2B5EF4-FFF2-40B4-BE49-F238E27FC236}">
                <a16:creationId xmlns:a16="http://schemas.microsoft.com/office/drawing/2014/main" id="{D1BDE5D6-B925-4BAD-9241-AAC1F1FC3EBA}"/>
              </a:ext>
            </a:extLst>
          </p:cNvPr>
          <p:cNvSpPr txBox="1"/>
          <p:nvPr/>
        </p:nvSpPr>
        <p:spPr>
          <a:xfrm>
            <a:off x="3293463" y="2258725"/>
            <a:ext cx="4157661" cy="830997"/>
          </a:xfrm>
          <a:prstGeom prst="rect">
            <a:avLst/>
          </a:prstGeom>
          <a:noFill/>
        </p:spPr>
        <p:txBody>
          <a:bodyPr wrap="square" rtlCol="0">
            <a:spAutoFit/>
          </a:bodyPr>
          <a:lstStyle/>
          <a:p>
            <a:pPr defTabSz="713232">
              <a:spcAft>
                <a:spcPts val="600"/>
              </a:spcAft>
              <a:defRPr/>
            </a:pPr>
            <a:r>
              <a:rPr lang="zh-CN" altLang="en-US" sz="4800" b="1" kern="1200" dirty="0">
                <a:solidFill>
                  <a:srgbClr val="1C4885"/>
                </a:solidFill>
                <a:latin typeface="等线" panose="020F0502020204030204"/>
                <a:ea typeface="等线" panose="02010600030101010101" pitchFamily="2" charset="-122"/>
                <a:cs typeface="+mn-ea"/>
                <a:sym typeface="+mn-lt"/>
              </a:rPr>
              <a:t>原绿球藻简介</a:t>
            </a:r>
            <a:endParaRPr kumimoji="0" lang="zh-CN" altLang="en-US" sz="4800" b="1"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p:txBody>
      </p:sp>
      <p:sp>
        <p:nvSpPr>
          <p:cNvPr id="4" name="文本框 3">
            <a:extLst>
              <a:ext uri="{FF2B5EF4-FFF2-40B4-BE49-F238E27FC236}">
                <a16:creationId xmlns:a16="http://schemas.microsoft.com/office/drawing/2014/main" id="{8DB87689-96B8-8588-42B8-87D638920AE5}"/>
              </a:ext>
            </a:extLst>
          </p:cNvPr>
          <p:cNvSpPr txBox="1"/>
          <p:nvPr/>
        </p:nvSpPr>
        <p:spPr>
          <a:xfrm>
            <a:off x="3293462" y="3089722"/>
            <a:ext cx="4381599" cy="1538883"/>
          </a:xfrm>
          <a:prstGeom prst="rect">
            <a:avLst/>
          </a:prstGeom>
          <a:noFill/>
        </p:spPr>
        <p:txBody>
          <a:bodyPr wrap="square" rtlCol="0">
            <a:spAutoFit/>
          </a:bodyPr>
          <a:lstStyle/>
          <a:p>
            <a:pPr defTabSz="713232">
              <a:spcAft>
                <a:spcPts val="600"/>
              </a:spcAft>
              <a:defRPr/>
            </a:pPr>
            <a:r>
              <a:rPr kumimoji="0" lang="en-US" altLang="zh-CN"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1.1 </a:t>
            </a:r>
            <a:r>
              <a:rPr kumimoji="0" lang="zh-CN" altLang="en-US"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原绿球藻简介</a:t>
            </a:r>
            <a:endParaRPr kumimoji="0" lang="en-US" altLang="zh-CN"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a:p>
            <a:pPr defTabSz="713232">
              <a:spcAft>
                <a:spcPts val="600"/>
              </a:spcAft>
              <a:defRPr/>
            </a:pPr>
            <a:r>
              <a:rPr lang="en-US" altLang="zh-CN" sz="2800" dirty="0">
                <a:solidFill>
                  <a:srgbClr val="1C4885"/>
                </a:solidFill>
                <a:latin typeface="等线" panose="020F0502020204030204"/>
                <a:ea typeface="等线" panose="02010600030101010101" pitchFamily="2" charset="-122"/>
                <a:cs typeface="+mn-ea"/>
                <a:sym typeface="+mn-lt"/>
              </a:rPr>
              <a:t>1.2 </a:t>
            </a:r>
            <a:r>
              <a:rPr lang="zh-CN" altLang="en-US" sz="2800" dirty="0">
                <a:solidFill>
                  <a:srgbClr val="1C4885"/>
                </a:solidFill>
                <a:latin typeface="等线" panose="020F0502020204030204"/>
                <a:ea typeface="等线" panose="02010600030101010101" pitchFamily="2" charset="-122"/>
                <a:cs typeface="+mn-ea"/>
                <a:sym typeface="+mn-lt"/>
              </a:rPr>
              <a:t>原绿球藻的生态型分化</a:t>
            </a:r>
            <a:endParaRPr lang="en-US" altLang="zh-CN" sz="2800" dirty="0">
              <a:solidFill>
                <a:srgbClr val="1C4885"/>
              </a:solidFill>
              <a:latin typeface="等线" panose="020F0502020204030204"/>
              <a:ea typeface="等线" panose="02010600030101010101" pitchFamily="2" charset="-122"/>
              <a:cs typeface="+mn-ea"/>
              <a:sym typeface="+mn-lt"/>
            </a:endParaRPr>
          </a:p>
          <a:p>
            <a:pPr defTabSz="713232">
              <a:spcAft>
                <a:spcPts val="600"/>
              </a:spcAft>
              <a:defRPr/>
            </a:pPr>
            <a:r>
              <a:rPr kumimoji="0" lang="en-US" altLang="zh-CN"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1.3 </a:t>
            </a:r>
            <a:r>
              <a:rPr kumimoji="0" lang="zh-CN" altLang="en-US"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原绿球藻的基因组特征</a:t>
            </a:r>
          </a:p>
        </p:txBody>
      </p:sp>
    </p:spTree>
    <p:extLst>
      <p:ext uri="{BB962C8B-B14F-4D97-AF65-F5344CB8AC3E}">
        <p14:creationId xmlns:p14="http://schemas.microsoft.com/office/powerpoint/2010/main" val="3554113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B552534-E374-4964-96EE-AD7235FF4DDB}"/>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DA994A37-7091-4A16-8A64-3E75B38E48FE}"/>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5">
            <a:extLst>
              <a:ext uri="{FF2B5EF4-FFF2-40B4-BE49-F238E27FC236}">
                <a16:creationId xmlns:a16="http://schemas.microsoft.com/office/drawing/2014/main" id="{2254265C-A156-48DE-9D23-485EBF81D379}"/>
              </a:ext>
            </a:extLst>
          </p:cNvPr>
          <p:cNvSpPr/>
          <p:nvPr/>
        </p:nvSpPr>
        <p:spPr>
          <a:xfrm>
            <a:off x="403122" y="350072"/>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6" name="图片 15">
            <a:extLst>
              <a:ext uri="{FF2B5EF4-FFF2-40B4-BE49-F238E27FC236}">
                <a16:creationId xmlns:a16="http://schemas.microsoft.com/office/drawing/2014/main" id="{B1B3E3C6-542A-4505-813E-67132E41C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21" name="椭圆 20">
            <a:extLst>
              <a:ext uri="{FF2B5EF4-FFF2-40B4-BE49-F238E27FC236}">
                <a16:creationId xmlns:a16="http://schemas.microsoft.com/office/drawing/2014/main" id="{609436D0-E358-44E2-8265-159769DAAAE6}"/>
              </a:ext>
            </a:extLst>
          </p:cNvPr>
          <p:cNvSpPr/>
          <p:nvPr/>
        </p:nvSpPr>
        <p:spPr>
          <a:xfrm>
            <a:off x="1344631" y="2293632"/>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3</a:t>
            </a:r>
            <a:endParaRPr lang="zh-CN" altLang="en-US" sz="13800" b="1" dirty="0">
              <a:solidFill>
                <a:schemeClr val="bg1"/>
              </a:solidFill>
              <a:cs typeface="+mn-ea"/>
              <a:sym typeface="+mn-lt"/>
            </a:endParaRPr>
          </a:p>
        </p:txBody>
      </p:sp>
      <p:sp>
        <p:nvSpPr>
          <p:cNvPr id="22" name="文本框 21">
            <a:extLst>
              <a:ext uri="{FF2B5EF4-FFF2-40B4-BE49-F238E27FC236}">
                <a16:creationId xmlns:a16="http://schemas.microsoft.com/office/drawing/2014/main" id="{D1BDE5D6-B925-4BAD-9241-AAC1F1FC3EBA}"/>
              </a:ext>
            </a:extLst>
          </p:cNvPr>
          <p:cNvSpPr txBox="1"/>
          <p:nvPr/>
        </p:nvSpPr>
        <p:spPr>
          <a:xfrm>
            <a:off x="3293463" y="2258725"/>
            <a:ext cx="8349897" cy="830997"/>
          </a:xfrm>
          <a:prstGeom prst="rect">
            <a:avLst/>
          </a:prstGeom>
          <a:noFill/>
        </p:spPr>
        <p:txBody>
          <a:bodyPr wrap="square" rtlCol="0">
            <a:spAutoFit/>
          </a:bodyPr>
          <a:lstStyle/>
          <a:p>
            <a:pPr defTabSz="335076">
              <a:spcAft>
                <a:spcPts val="379"/>
              </a:spcAft>
              <a:defRPr/>
            </a:pPr>
            <a:r>
              <a:rPr kumimoji="0" lang="zh-CN" altLang="en-US" sz="4800" b="1"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泛基因组分析</a:t>
            </a:r>
          </a:p>
        </p:txBody>
      </p:sp>
      <p:sp>
        <p:nvSpPr>
          <p:cNvPr id="4" name="文本框 3">
            <a:extLst>
              <a:ext uri="{FF2B5EF4-FFF2-40B4-BE49-F238E27FC236}">
                <a16:creationId xmlns:a16="http://schemas.microsoft.com/office/drawing/2014/main" id="{8DB87689-96B8-8588-42B8-87D638920AE5}"/>
              </a:ext>
            </a:extLst>
          </p:cNvPr>
          <p:cNvSpPr txBox="1"/>
          <p:nvPr/>
        </p:nvSpPr>
        <p:spPr>
          <a:xfrm>
            <a:off x="3293462" y="3089722"/>
            <a:ext cx="6907178" cy="1031051"/>
          </a:xfrm>
          <a:prstGeom prst="rect">
            <a:avLst/>
          </a:prstGeom>
          <a:noFill/>
        </p:spPr>
        <p:txBody>
          <a:bodyPr wrap="square" rtlCol="0">
            <a:spAutoFit/>
          </a:bodyPr>
          <a:lstStyle/>
          <a:p>
            <a:pPr defTabSz="713232">
              <a:spcAft>
                <a:spcPts val="600"/>
              </a:spcAft>
              <a:defRPr/>
            </a:pPr>
            <a:r>
              <a:rPr lang="en-US" altLang="zh-CN" sz="2800" dirty="0">
                <a:solidFill>
                  <a:srgbClr val="1C4885"/>
                </a:solidFill>
                <a:latin typeface="等线" panose="020F0502020204030204"/>
                <a:ea typeface="等线" panose="02010600030101010101" pitchFamily="2" charset="-122"/>
                <a:cs typeface="+mn-ea"/>
                <a:sym typeface="+mn-lt"/>
              </a:rPr>
              <a:t>3.1</a:t>
            </a:r>
            <a:r>
              <a:rPr kumimoji="0" lang="en-US" altLang="zh-CN"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 </a:t>
            </a:r>
            <a:r>
              <a:rPr kumimoji="0" lang="zh-CN" altLang="en-US"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原绿球藻</a:t>
            </a:r>
            <a:r>
              <a:rPr lang="zh-CN" altLang="en-US" sz="2800" dirty="0">
                <a:solidFill>
                  <a:srgbClr val="1C4885"/>
                </a:solidFill>
                <a:latin typeface="等线" panose="020F0502020204030204"/>
                <a:ea typeface="等线" panose="02010600030101010101" pitchFamily="2" charset="-122"/>
                <a:cs typeface="+mn-ea"/>
                <a:sym typeface="+mn-lt"/>
              </a:rPr>
              <a:t>泛基因组特征</a:t>
            </a:r>
            <a:endParaRPr kumimoji="0" lang="en-US" altLang="zh-CN"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a:p>
            <a:pPr defTabSz="713232">
              <a:spcAft>
                <a:spcPts val="600"/>
              </a:spcAft>
              <a:defRPr/>
            </a:pPr>
            <a:r>
              <a:rPr lang="en-US" altLang="zh-CN" sz="2800" dirty="0">
                <a:solidFill>
                  <a:srgbClr val="1C4885"/>
                </a:solidFill>
                <a:latin typeface="等线" panose="020F0502020204030204"/>
                <a:ea typeface="等线" panose="02010600030101010101" pitchFamily="2" charset="-122"/>
                <a:cs typeface="+mn-ea"/>
                <a:sym typeface="+mn-lt"/>
              </a:rPr>
              <a:t>3.2 </a:t>
            </a:r>
            <a:r>
              <a:rPr lang="zh-CN" altLang="en-US" sz="2800" dirty="0">
                <a:solidFill>
                  <a:srgbClr val="1C4885"/>
                </a:solidFill>
                <a:latin typeface="等线" panose="020F0502020204030204"/>
                <a:ea typeface="等线" panose="02010600030101010101" pitchFamily="2" charset="-122"/>
                <a:cs typeface="+mn-ea"/>
                <a:sym typeface="+mn-lt"/>
              </a:rPr>
              <a:t>关于泛基因组的分析问题</a:t>
            </a:r>
            <a:endParaRPr lang="en-US" altLang="zh-CN" sz="2800" dirty="0">
              <a:solidFill>
                <a:srgbClr val="1C4885"/>
              </a:solidFill>
              <a:latin typeface="等线"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3856923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37F8E-A23B-1191-DA83-E0871BDD8FDB}"/>
              </a:ext>
            </a:extLst>
          </p:cNvPr>
          <p:cNvSpPr>
            <a:spLocks noGrp="1"/>
          </p:cNvSpPr>
          <p:nvPr>
            <p:ph type="title"/>
          </p:nvPr>
        </p:nvSpPr>
        <p:spPr/>
        <p:txBody>
          <a:bodyPr/>
          <a:lstStyle/>
          <a:p>
            <a:r>
              <a:rPr lang="en-US" altLang="zh-CN" dirty="0"/>
              <a:t>3.1 </a:t>
            </a:r>
            <a:r>
              <a:rPr lang="zh-CN" altLang="en-US" dirty="0"/>
              <a:t>原绿球藻泛基因组特征</a:t>
            </a:r>
          </a:p>
        </p:txBody>
      </p:sp>
      <p:sp>
        <p:nvSpPr>
          <p:cNvPr id="3" name="内容占位符 2">
            <a:extLst>
              <a:ext uri="{FF2B5EF4-FFF2-40B4-BE49-F238E27FC236}">
                <a16:creationId xmlns:a16="http://schemas.microsoft.com/office/drawing/2014/main" id="{3DBBD429-5A05-B235-E835-200D58638BD9}"/>
              </a:ext>
            </a:extLst>
          </p:cNvPr>
          <p:cNvSpPr>
            <a:spLocks noGrp="1"/>
          </p:cNvSpPr>
          <p:nvPr>
            <p:ph sz="half" idx="1"/>
          </p:nvPr>
        </p:nvSpPr>
        <p:spPr>
          <a:xfrm>
            <a:off x="530850" y="1400538"/>
            <a:ext cx="5257800" cy="5457462"/>
          </a:xfrm>
        </p:spPr>
        <p:txBody>
          <a:bodyPr>
            <a:normAutofit/>
          </a:bodyPr>
          <a:lstStyle/>
          <a:p>
            <a:pPr marL="457200" indent="-457200">
              <a:lnSpc>
                <a:spcPct val="125000"/>
              </a:lnSpc>
              <a:buFont typeface="Arial" panose="020B0604020202020204" pitchFamily="34" charset="0"/>
              <a:buChar char="•"/>
            </a:pPr>
            <a:r>
              <a:rPr lang="zh-CN" altLang="en-US" b="1" dirty="0"/>
              <a:t>关于泛基因组的层次</a:t>
            </a:r>
            <a:br>
              <a:rPr lang="en-US" altLang="zh-CN" dirty="0"/>
            </a:br>
            <a:r>
              <a:rPr lang="en-US" altLang="zh-CN" sz="2400" dirty="0"/>
              <a:t>- Core -&gt; shell -&gt; cloud</a:t>
            </a:r>
            <a:br>
              <a:rPr lang="en-US" altLang="zh-CN" sz="2400" dirty="0"/>
            </a:br>
            <a:r>
              <a:rPr lang="en-US" altLang="zh-CN" sz="2400" dirty="0"/>
              <a:t>- Core -&gt; </a:t>
            </a:r>
            <a:r>
              <a:rPr lang="en-US" altLang="zh-CN" sz="2400" b="0" i="0" dirty="0">
                <a:solidFill>
                  <a:srgbClr val="000000"/>
                </a:solidFill>
                <a:effectLst/>
                <a:latin typeface="-apple-system"/>
              </a:rPr>
              <a:t>Dispensable</a:t>
            </a:r>
          </a:p>
          <a:p>
            <a:pPr marL="457200" indent="-457200">
              <a:lnSpc>
                <a:spcPct val="125000"/>
              </a:lnSpc>
              <a:buFont typeface="Arial" panose="020B0604020202020204" pitchFamily="34" charset="0"/>
              <a:buChar char="•"/>
            </a:pPr>
            <a:r>
              <a:rPr lang="zh-CN" altLang="en-US" b="1" dirty="0"/>
              <a:t>原绿球藻的泛基因组</a:t>
            </a:r>
            <a:br>
              <a:rPr lang="en-US" altLang="zh-CN" sz="2400" dirty="0"/>
            </a:br>
            <a:r>
              <a:rPr lang="en-US" altLang="zh-CN" sz="2400" dirty="0"/>
              <a:t>- Dispensable</a:t>
            </a:r>
            <a:r>
              <a:rPr lang="zh-CN" altLang="en-US" sz="2400" dirty="0"/>
              <a:t>区域不好确定</a:t>
            </a:r>
            <a:br>
              <a:rPr lang="en-US" altLang="zh-CN" sz="2400" dirty="0"/>
            </a:br>
            <a:r>
              <a:rPr lang="en-US" altLang="zh-CN" sz="2400" dirty="0"/>
              <a:t>- HL</a:t>
            </a:r>
            <a:r>
              <a:rPr lang="zh-CN" altLang="en-US" sz="2400" dirty="0"/>
              <a:t>型的</a:t>
            </a:r>
            <a:r>
              <a:rPr lang="en-US" altLang="zh-CN" sz="2400" dirty="0"/>
              <a:t>cloud</a:t>
            </a:r>
            <a:r>
              <a:rPr lang="zh-CN" altLang="en-US" sz="2400" dirty="0"/>
              <a:t>与</a:t>
            </a:r>
            <a:r>
              <a:rPr lang="en-US" altLang="zh-CN" sz="2400" dirty="0"/>
              <a:t>shell</a:t>
            </a:r>
            <a:r>
              <a:rPr lang="zh-CN" altLang="en-US" sz="2400" dirty="0"/>
              <a:t>之间界限较小，且</a:t>
            </a:r>
            <a:r>
              <a:rPr lang="en-US" altLang="zh-CN" sz="2400" dirty="0"/>
              <a:t>cloud</a:t>
            </a:r>
            <a:r>
              <a:rPr lang="zh-CN" altLang="en-US" sz="2400" dirty="0"/>
              <a:t>区域相比</a:t>
            </a:r>
            <a:r>
              <a:rPr lang="en-US" altLang="zh-CN" sz="2400" dirty="0"/>
              <a:t>Core</a:t>
            </a:r>
            <a:r>
              <a:rPr lang="zh-CN" altLang="en-US" sz="2400" dirty="0"/>
              <a:t>过大</a:t>
            </a:r>
            <a:br>
              <a:rPr lang="en-US" altLang="zh-CN" sz="2400" dirty="0"/>
            </a:br>
            <a:r>
              <a:rPr lang="en-US" altLang="zh-CN" sz="2400" dirty="0"/>
              <a:t>- LL</a:t>
            </a:r>
            <a:r>
              <a:rPr lang="zh-CN" altLang="en-US" sz="2400" dirty="0"/>
              <a:t>型与</a:t>
            </a:r>
            <a:r>
              <a:rPr lang="en-US" altLang="zh-CN" sz="2400" dirty="0"/>
              <a:t>HL</a:t>
            </a:r>
            <a:r>
              <a:rPr lang="zh-CN" altLang="en-US" sz="2400" dirty="0"/>
              <a:t>型之间的</a:t>
            </a:r>
            <a:r>
              <a:rPr lang="en-US" altLang="zh-CN" sz="2400" dirty="0"/>
              <a:t>Core-Dispensable</a:t>
            </a:r>
            <a:r>
              <a:rPr lang="zh-CN" altLang="en-US" sz="2400" dirty="0"/>
              <a:t>占比差异较大，主要由于</a:t>
            </a:r>
            <a:r>
              <a:rPr lang="en-US" altLang="zh-CN" sz="2400" dirty="0"/>
              <a:t>HLII</a:t>
            </a:r>
            <a:r>
              <a:rPr lang="zh-CN" altLang="en-US" sz="2400" dirty="0"/>
              <a:t>引起</a:t>
            </a:r>
            <a:endParaRPr lang="en-US" altLang="zh-CN" sz="2400" dirty="0"/>
          </a:p>
          <a:p>
            <a:endParaRPr lang="en-US" altLang="zh-CN" sz="2400" dirty="0"/>
          </a:p>
        </p:txBody>
      </p:sp>
      <p:grpSp>
        <p:nvGrpSpPr>
          <p:cNvPr id="11" name="组合 10">
            <a:extLst>
              <a:ext uri="{FF2B5EF4-FFF2-40B4-BE49-F238E27FC236}">
                <a16:creationId xmlns:a16="http://schemas.microsoft.com/office/drawing/2014/main" id="{ECA06511-71DF-0334-61AE-AEF4489B6B9A}"/>
              </a:ext>
            </a:extLst>
          </p:cNvPr>
          <p:cNvGrpSpPr/>
          <p:nvPr/>
        </p:nvGrpSpPr>
        <p:grpSpPr>
          <a:xfrm>
            <a:off x="6096000" y="1400538"/>
            <a:ext cx="4697893" cy="5338610"/>
            <a:chOff x="6096000" y="1400538"/>
            <a:chExt cx="4697893" cy="5338610"/>
          </a:xfrm>
        </p:grpSpPr>
        <p:grpSp>
          <p:nvGrpSpPr>
            <p:cNvPr id="5" name="组合 4">
              <a:extLst>
                <a:ext uri="{FF2B5EF4-FFF2-40B4-BE49-F238E27FC236}">
                  <a16:creationId xmlns:a16="http://schemas.microsoft.com/office/drawing/2014/main" id="{9D57DD8B-27AE-7AAA-5770-83B17BC2F2C5}"/>
                </a:ext>
              </a:extLst>
            </p:cNvPr>
            <p:cNvGrpSpPr/>
            <p:nvPr/>
          </p:nvGrpSpPr>
          <p:grpSpPr>
            <a:xfrm>
              <a:off x="6096000" y="1400538"/>
              <a:ext cx="4697893" cy="5064626"/>
              <a:chOff x="6228436" y="1219949"/>
              <a:chExt cx="4697893" cy="5064626"/>
            </a:xfrm>
          </p:grpSpPr>
          <p:pic>
            <p:nvPicPr>
              <p:cNvPr id="6" name="图片 5" descr="A diagram of different types of genomics&#10;&#10;描述已自动生成">
                <a:extLst>
                  <a:ext uri="{FF2B5EF4-FFF2-40B4-BE49-F238E27FC236}">
                    <a16:creationId xmlns:a16="http://schemas.microsoft.com/office/drawing/2014/main" id="{A2481D79-6794-F607-C6D1-406379F5FDA3}"/>
                  </a:ext>
                </a:extLst>
              </p:cNvPr>
              <p:cNvPicPr>
                <a:picLocks noChangeAspect="1"/>
              </p:cNvPicPr>
              <p:nvPr/>
            </p:nvPicPr>
            <p:blipFill rotWithShape="1">
              <a:blip r:embed="rId2">
                <a:extLst>
                  <a:ext uri="{28A0092B-C50C-407E-A947-70E740481C1C}">
                    <a14:useLocalDpi xmlns:a14="http://schemas.microsoft.com/office/drawing/2010/main" val="0"/>
                  </a:ext>
                </a:extLst>
              </a:blip>
              <a:srcRect l="47949" r="-1661" b="49024"/>
              <a:stretch/>
            </p:blipFill>
            <p:spPr>
              <a:xfrm>
                <a:off x="9504742" y="3569206"/>
                <a:ext cx="1285178" cy="1325564"/>
              </a:xfrm>
              <a:prstGeom prst="rect">
                <a:avLst/>
              </a:prstGeom>
            </p:spPr>
          </p:pic>
          <p:pic>
            <p:nvPicPr>
              <p:cNvPr id="7" name="图片 6" descr="A diagram of different types of genomics&#10;&#10;描述已自动生成">
                <a:extLst>
                  <a:ext uri="{FF2B5EF4-FFF2-40B4-BE49-F238E27FC236}">
                    <a16:creationId xmlns:a16="http://schemas.microsoft.com/office/drawing/2014/main" id="{946DE318-C39B-90A9-8F14-3CAEB1248CD3}"/>
                  </a:ext>
                </a:extLst>
              </p:cNvPr>
              <p:cNvPicPr>
                <a:picLocks noChangeAspect="1"/>
              </p:cNvPicPr>
              <p:nvPr/>
            </p:nvPicPr>
            <p:blipFill rotWithShape="1">
              <a:blip r:embed="rId2">
                <a:extLst>
                  <a:ext uri="{28A0092B-C50C-407E-A947-70E740481C1C}">
                    <a14:useLocalDpi xmlns:a14="http://schemas.microsoft.com/office/drawing/2010/main" val="0"/>
                  </a:ext>
                </a:extLst>
              </a:blip>
              <a:srcRect r="52050" b="49024"/>
              <a:stretch/>
            </p:blipFill>
            <p:spPr>
              <a:xfrm>
                <a:off x="9470226" y="4759842"/>
                <a:ext cx="1319694" cy="1524733"/>
              </a:xfrm>
              <a:prstGeom prst="rect">
                <a:avLst/>
              </a:prstGeom>
            </p:spPr>
          </p:pic>
          <p:pic>
            <p:nvPicPr>
              <p:cNvPr id="8" name="图片 7" descr="A diagram of different types of genomics&#10;&#10;描述已自动生成">
                <a:extLst>
                  <a:ext uri="{FF2B5EF4-FFF2-40B4-BE49-F238E27FC236}">
                    <a16:creationId xmlns:a16="http://schemas.microsoft.com/office/drawing/2014/main" id="{57053E0A-0A5A-5CE1-8D77-EC74A41FC0E8}"/>
                  </a:ext>
                </a:extLst>
              </p:cNvPr>
              <p:cNvPicPr>
                <a:picLocks noChangeAspect="1"/>
              </p:cNvPicPr>
              <p:nvPr/>
            </p:nvPicPr>
            <p:blipFill rotWithShape="1">
              <a:blip r:embed="rId2">
                <a:extLst>
                  <a:ext uri="{28A0092B-C50C-407E-A947-70E740481C1C}">
                    <a14:useLocalDpi xmlns:a14="http://schemas.microsoft.com/office/drawing/2010/main" val="0"/>
                  </a:ext>
                </a:extLst>
              </a:blip>
              <a:srcRect l="16399" t="49568" r="15979" b="-1659"/>
              <a:stretch/>
            </p:blipFill>
            <p:spPr>
              <a:xfrm>
                <a:off x="6228436" y="3429000"/>
                <a:ext cx="3315902" cy="2775994"/>
              </a:xfrm>
              <a:prstGeom prst="rect">
                <a:avLst/>
              </a:prstGeom>
            </p:spPr>
          </p:pic>
          <p:pic>
            <p:nvPicPr>
              <p:cNvPr id="9" name="图片 8" descr="A diagram of a gene editing process&#10;&#10;中度可信度描述已自动生成">
                <a:extLst>
                  <a:ext uri="{FF2B5EF4-FFF2-40B4-BE49-F238E27FC236}">
                    <a16:creationId xmlns:a16="http://schemas.microsoft.com/office/drawing/2014/main" id="{E42E71E0-467A-15C7-B3D8-900900764EF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28436" y="1219949"/>
                <a:ext cx="4697893" cy="2476408"/>
              </a:xfrm>
              <a:prstGeom prst="rect">
                <a:avLst/>
              </a:prstGeom>
            </p:spPr>
          </p:pic>
        </p:grpSp>
        <p:sp>
          <p:nvSpPr>
            <p:cNvPr id="10" name="内容占位符 2">
              <a:extLst>
                <a:ext uri="{FF2B5EF4-FFF2-40B4-BE49-F238E27FC236}">
                  <a16:creationId xmlns:a16="http://schemas.microsoft.com/office/drawing/2014/main" id="{0A789A0D-E1F2-8BDF-150D-6BFFBDA484BC}"/>
                </a:ext>
              </a:extLst>
            </p:cNvPr>
            <p:cNvSpPr txBox="1">
              <a:spLocks/>
            </p:cNvSpPr>
            <p:nvPr/>
          </p:nvSpPr>
          <p:spPr>
            <a:xfrm>
              <a:off x="7078883" y="6312429"/>
              <a:ext cx="3398520" cy="42671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泛基因组相关概念图</a:t>
              </a:r>
            </a:p>
          </p:txBody>
        </p:sp>
      </p:grpSp>
      <p:grpSp>
        <p:nvGrpSpPr>
          <p:cNvPr id="19" name="组合 18">
            <a:extLst>
              <a:ext uri="{FF2B5EF4-FFF2-40B4-BE49-F238E27FC236}">
                <a16:creationId xmlns:a16="http://schemas.microsoft.com/office/drawing/2014/main" id="{02AC0FE1-9CBD-9175-E70D-78791744C2DF}"/>
              </a:ext>
            </a:extLst>
          </p:cNvPr>
          <p:cNvGrpSpPr/>
          <p:nvPr/>
        </p:nvGrpSpPr>
        <p:grpSpPr>
          <a:xfrm>
            <a:off x="7753951" y="2376994"/>
            <a:ext cx="4470279" cy="4611607"/>
            <a:chOff x="3061547" y="-17836"/>
            <a:chExt cx="4470279" cy="4611607"/>
          </a:xfrm>
        </p:grpSpPr>
        <p:pic>
          <p:nvPicPr>
            <p:cNvPr id="17" name="图片 16">
              <a:extLst>
                <a:ext uri="{FF2B5EF4-FFF2-40B4-BE49-F238E27FC236}">
                  <a16:creationId xmlns:a16="http://schemas.microsoft.com/office/drawing/2014/main" id="{8C349D0B-DD76-6AEB-84F1-7D96E66A4FA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061547" y="-17836"/>
              <a:ext cx="4470279" cy="4354779"/>
            </a:xfrm>
            <a:prstGeom prst="rect">
              <a:avLst/>
            </a:prstGeom>
          </p:spPr>
        </p:pic>
        <p:sp>
          <p:nvSpPr>
            <p:cNvPr id="18" name="内容占位符 2">
              <a:extLst>
                <a:ext uri="{FF2B5EF4-FFF2-40B4-BE49-F238E27FC236}">
                  <a16:creationId xmlns:a16="http://schemas.microsoft.com/office/drawing/2014/main" id="{0CAF69E4-F135-A08E-5973-D9301BB5600C}"/>
                </a:ext>
              </a:extLst>
            </p:cNvPr>
            <p:cNvSpPr txBox="1">
              <a:spLocks/>
            </p:cNvSpPr>
            <p:nvPr/>
          </p:nvSpPr>
          <p:spPr>
            <a:xfrm>
              <a:off x="3668006" y="4169428"/>
              <a:ext cx="3439645" cy="4243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chemeClr val="accent1"/>
                  </a:solidFill>
                </a:rPr>
                <a:t>LL</a:t>
              </a:r>
              <a:r>
                <a:rPr lang="zh-CN" altLang="en-US" sz="2000" dirty="0">
                  <a:solidFill>
                    <a:schemeClr val="accent1"/>
                  </a:solidFill>
                </a:rPr>
                <a:t>型原绿球藻泛基因组分析</a:t>
              </a:r>
            </a:p>
          </p:txBody>
        </p:sp>
      </p:grpSp>
      <p:grpSp>
        <p:nvGrpSpPr>
          <p:cNvPr id="22" name="组合 21">
            <a:extLst>
              <a:ext uri="{FF2B5EF4-FFF2-40B4-BE49-F238E27FC236}">
                <a16:creationId xmlns:a16="http://schemas.microsoft.com/office/drawing/2014/main" id="{0E54AA0A-9836-319B-786F-0EE196DE6881}"/>
              </a:ext>
            </a:extLst>
          </p:cNvPr>
          <p:cNvGrpSpPr/>
          <p:nvPr/>
        </p:nvGrpSpPr>
        <p:grpSpPr>
          <a:xfrm>
            <a:off x="4622830" y="220765"/>
            <a:ext cx="3898386" cy="3929086"/>
            <a:chOff x="4622830" y="220765"/>
            <a:chExt cx="3898386" cy="3929086"/>
          </a:xfrm>
        </p:grpSpPr>
        <p:sp>
          <p:nvSpPr>
            <p:cNvPr id="14" name="内容占位符 2">
              <a:extLst>
                <a:ext uri="{FF2B5EF4-FFF2-40B4-BE49-F238E27FC236}">
                  <a16:creationId xmlns:a16="http://schemas.microsoft.com/office/drawing/2014/main" id="{F9AAAFDB-1100-6834-AA09-65B63EF4D6C9}"/>
                </a:ext>
              </a:extLst>
            </p:cNvPr>
            <p:cNvSpPr txBox="1">
              <a:spLocks/>
            </p:cNvSpPr>
            <p:nvPr/>
          </p:nvSpPr>
          <p:spPr>
            <a:xfrm>
              <a:off x="4735870" y="3833751"/>
              <a:ext cx="3315902" cy="316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chemeClr val="accent1"/>
                  </a:solidFill>
                </a:rPr>
                <a:t>HL</a:t>
              </a:r>
              <a:r>
                <a:rPr lang="zh-CN" altLang="en-US" sz="2000" dirty="0">
                  <a:solidFill>
                    <a:schemeClr val="accent1"/>
                  </a:solidFill>
                </a:rPr>
                <a:t>型原绿球藻泛基因组分析</a:t>
              </a:r>
            </a:p>
          </p:txBody>
        </p:sp>
        <p:pic>
          <p:nvPicPr>
            <p:cNvPr id="21" name="图片 20">
              <a:extLst>
                <a:ext uri="{FF2B5EF4-FFF2-40B4-BE49-F238E27FC236}">
                  <a16:creationId xmlns:a16="http://schemas.microsoft.com/office/drawing/2014/main" id="{E15425A5-FD2D-6EFE-ECAA-D7ABE12BCF6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622830" y="220765"/>
              <a:ext cx="3898386" cy="3626153"/>
            </a:xfrm>
            <a:prstGeom prst="rect">
              <a:avLst/>
            </a:prstGeom>
          </p:spPr>
        </p:pic>
      </p:grpSp>
    </p:spTree>
    <p:extLst>
      <p:ext uri="{BB962C8B-B14F-4D97-AF65-F5344CB8AC3E}">
        <p14:creationId xmlns:p14="http://schemas.microsoft.com/office/powerpoint/2010/main" val="153073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heel(1)">
                                      <p:cBhvr>
                                        <p:cTn id="17" dur="2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heel(1)">
                                      <p:cBhvr>
                                        <p:cTn id="2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4B564-7B7C-2A62-283C-CAC294D0E5A3}"/>
              </a:ext>
            </a:extLst>
          </p:cNvPr>
          <p:cNvSpPr>
            <a:spLocks noGrp="1"/>
          </p:cNvSpPr>
          <p:nvPr>
            <p:ph type="title"/>
          </p:nvPr>
        </p:nvSpPr>
        <p:spPr/>
        <p:txBody>
          <a:bodyPr/>
          <a:lstStyle/>
          <a:p>
            <a:r>
              <a:rPr lang="en-US" altLang="zh-CN" dirty="0"/>
              <a:t>3.1 </a:t>
            </a:r>
            <a:r>
              <a:rPr lang="zh-CN" altLang="en-US" dirty="0"/>
              <a:t>原绿球藻泛基因组特征</a:t>
            </a:r>
          </a:p>
        </p:txBody>
      </p:sp>
      <p:sp>
        <p:nvSpPr>
          <p:cNvPr id="3" name="内容占位符 2">
            <a:extLst>
              <a:ext uri="{FF2B5EF4-FFF2-40B4-BE49-F238E27FC236}">
                <a16:creationId xmlns:a16="http://schemas.microsoft.com/office/drawing/2014/main" id="{F8A4E798-8C7E-FB4A-ACAA-60B2249EA593}"/>
              </a:ext>
            </a:extLst>
          </p:cNvPr>
          <p:cNvSpPr>
            <a:spLocks noGrp="1"/>
          </p:cNvSpPr>
          <p:nvPr>
            <p:ph sz="half" idx="1"/>
          </p:nvPr>
        </p:nvSpPr>
        <p:spPr>
          <a:xfrm>
            <a:off x="838199" y="1825625"/>
            <a:ext cx="5342682" cy="4351338"/>
          </a:xfrm>
        </p:spPr>
        <p:txBody>
          <a:bodyPr>
            <a:normAutofit/>
          </a:bodyPr>
          <a:lstStyle/>
          <a:p>
            <a:pPr marL="457200" indent="-457200">
              <a:lnSpc>
                <a:spcPct val="100000"/>
              </a:lnSpc>
              <a:buFont typeface="Arial" panose="020B0604020202020204" pitchFamily="34" charset="0"/>
              <a:buChar char="•"/>
            </a:pPr>
            <a:r>
              <a:rPr lang="zh-CN" altLang="en-US" b="1" dirty="0"/>
              <a:t>原绿球藻的功能泛基因组分析</a:t>
            </a:r>
            <a:br>
              <a:rPr lang="en-US" altLang="zh-CN" b="1" dirty="0"/>
            </a:br>
            <a:r>
              <a:rPr lang="zh-CN" altLang="en-US" dirty="0">
                <a:solidFill>
                  <a:schemeClr val="accent1"/>
                </a:solidFill>
              </a:rPr>
              <a:t>基于</a:t>
            </a:r>
            <a:r>
              <a:rPr lang="en-US" altLang="zh-CN" dirty="0">
                <a:solidFill>
                  <a:schemeClr val="accent1"/>
                </a:solidFill>
              </a:rPr>
              <a:t>COG20</a:t>
            </a:r>
            <a:r>
              <a:rPr lang="zh-CN" altLang="en-US" dirty="0">
                <a:solidFill>
                  <a:schemeClr val="accent1"/>
                </a:solidFill>
              </a:rPr>
              <a:t>数据库</a:t>
            </a:r>
            <a:br>
              <a:rPr lang="en-US" altLang="zh-CN" b="1" dirty="0"/>
            </a:br>
            <a:r>
              <a:rPr lang="en-US" altLang="zh-CN" sz="2400" dirty="0"/>
              <a:t>- HL</a:t>
            </a:r>
            <a:r>
              <a:rPr lang="zh-CN" altLang="en-US" sz="2400" dirty="0"/>
              <a:t>型的</a:t>
            </a:r>
            <a:r>
              <a:rPr lang="en-US" altLang="zh-CN" sz="2400" dirty="0"/>
              <a:t>cloud</a:t>
            </a:r>
            <a:r>
              <a:rPr lang="zh-CN" altLang="en-US" sz="2400" dirty="0"/>
              <a:t>部分注释率极低</a:t>
            </a:r>
            <a:br>
              <a:rPr lang="en-US" altLang="zh-CN" sz="2400" dirty="0"/>
            </a:br>
            <a:r>
              <a:rPr lang="en-US" altLang="zh-CN" sz="2400" dirty="0"/>
              <a:t>- LL</a:t>
            </a:r>
            <a:r>
              <a:rPr lang="zh-CN" altLang="en-US" sz="2400" dirty="0"/>
              <a:t>的</a:t>
            </a:r>
            <a:r>
              <a:rPr lang="en-US" altLang="zh-CN" sz="2400" dirty="0"/>
              <a:t>shell</a:t>
            </a:r>
            <a:r>
              <a:rPr lang="zh-CN" altLang="en-US" sz="2400" dirty="0"/>
              <a:t>区域相比基因簇泛基因组来说较小</a:t>
            </a:r>
            <a:endParaRPr lang="en-US" altLang="zh-CN" sz="2400" dirty="0"/>
          </a:p>
          <a:p>
            <a:pPr marL="457200" indent="-457200">
              <a:lnSpc>
                <a:spcPct val="100000"/>
              </a:lnSpc>
              <a:buFont typeface="Arial" panose="020B0604020202020204" pitchFamily="34" charset="0"/>
              <a:buChar char="•"/>
            </a:pPr>
            <a:r>
              <a:rPr lang="zh-CN" altLang="en-US" b="1" dirty="0"/>
              <a:t>非核心区功能注释率低</a:t>
            </a:r>
            <a:endParaRPr lang="en-US" altLang="zh-CN" b="1" dirty="0"/>
          </a:p>
          <a:p>
            <a:pPr marL="457200" indent="-457200">
              <a:lnSpc>
                <a:spcPct val="100000"/>
              </a:lnSpc>
              <a:buFont typeface="Arial" panose="020B0604020202020204" pitchFamily="34" charset="0"/>
              <a:buChar char="•"/>
            </a:pPr>
            <a:r>
              <a:rPr lang="zh-CN" altLang="en-US" b="1" dirty="0"/>
              <a:t>泛基因组划分在基因簇和功能簇上都不明显</a:t>
            </a:r>
            <a:endParaRPr lang="en-US" altLang="zh-CN" b="1" dirty="0"/>
          </a:p>
        </p:txBody>
      </p:sp>
      <p:grpSp>
        <p:nvGrpSpPr>
          <p:cNvPr id="12" name="组合 11">
            <a:extLst>
              <a:ext uri="{FF2B5EF4-FFF2-40B4-BE49-F238E27FC236}">
                <a16:creationId xmlns:a16="http://schemas.microsoft.com/office/drawing/2014/main" id="{5BCA21F8-1142-72B8-82FD-697DD7234E78}"/>
              </a:ext>
            </a:extLst>
          </p:cNvPr>
          <p:cNvGrpSpPr/>
          <p:nvPr/>
        </p:nvGrpSpPr>
        <p:grpSpPr>
          <a:xfrm>
            <a:off x="6358855" y="1026213"/>
            <a:ext cx="4424814" cy="3029712"/>
            <a:chOff x="6391533" y="1642949"/>
            <a:chExt cx="4331332" cy="2965704"/>
          </a:xfrm>
        </p:grpSpPr>
        <p:pic>
          <p:nvPicPr>
            <p:cNvPr id="10" name="内容占位符 5" descr="A circular structure with a few lines&#10;&#10;中度可信度描述已自动生成">
              <a:extLst>
                <a:ext uri="{FF2B5EF4-FFF2-40B4-BE49-F238E27FC236}">
                  <a16:creationId xmlns:a16="http://schemas.microsoft.com/office/drawing/2014/main" id="{12394443-D7B7-D850-22AD-1916FBF1284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579" b="5649"/>
            <a:stretch/>
          </p:blipFill>
          <p:spPr>
            <a:xfrm>
              <a:off x="6391533" y="1642949"/>
              <a:ext cx="4331332" cy="2677149"/>
            </a:xfrm>
            <a:prstGeom prst="rect">
              <a:avLst/>
            </a:prstGeom>
          </p:spPr>
        </p:pic>
        <p:sp>
          <p:nvSpPr>
            <p:cNvPr id="11" name="内容占位符 2">
              <a:extLst>
                <a:ext uri="{FF2B5EF4-FFF2-40B4-BE49-F238E27FC236}">
                  <a16:creationId xmlns:a16="http://schemas.microsoft.com/office/drawing/2014/main" id="{AFD65C76-DA28-5C2E-A161-01F4481F7278}"/>
                </a:ext>
              </a:extLst>
            </p:cNvPr>
            <p:cNvSpPr txBox="1">
              <a:spLocks/>
            </p:cNvSpPr>
            <p:nvPr/>
          </p:nvSpPr>
          <p:spPr>
            <a:xfrm>
              <a:off x="6827682" y="4286185"/>
              <a:ext cx="3394693" cy="32246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chemeClr val="accent1"/>
                  </a:solidFill>
                </a:rPr>
                <a:t>LL</a:t>
              </a:r>
              <a:r>
                <a:rPr lang="zh-CN" altLang="en-US" sz="2000" dirty="0">
                  <a:solidFill>
                    <a:schemeClr val="accent1"/>
                  </a:solidFill>
                </a:rPr>
                <a:t>型原绿球藻功能泛基因组</a:t>
              </a:r>
            </a:p>
          </p:txBody>
        </p:sp>
      </p:grpSp>
      <p:sp>
        <p:nvSpPr>
          <p:cNvPr id="15" name="内容占位符 2">
            <a:extLst>
              <a:ext uri="{FF2B5EF4-FFF2-40B4-BE49-F238E27FC236}">
                <a16:creationId xmlns:a16="http://schemas.microsoft.com/office/drawing/2014/main" id="{F02B01EC-5654-2AB7-F6CE-1974CEA9D1F0}"/>
              </a:ext>
            </a:extLst>
          </p:cNvPr>
          <p:cNvSpPr txBox="1">
            <a:spLocks/>
          </p:cNvSpPr>
          <p:nvPr/>
        </p:nvSpPr>
        <p:spPr>
          <a:xfrm>
            <a:off x="6804417" y="6442236"/>
            <a:ext cx="3467960" cy="329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chemeClr val="accent1"/>
                </a:solidFill>
              </a:rPr>
              <a:t>HL</a:t>
            </a:r>
            <a:r>
              <a:rPr lang="zh-CN" altLang="en-US" sz="2000" dirty="0">
                <a:solidFill>
                  <a:schemeClr val="accent1"/>
                </a:solidFill>
              </a:rPr>
              <a:t>型原绿球藻功能泛基因组</a:t>
            </a:r>
          </a:p>
        </p:txBody>
      </p:sp>
      <p:pic>
        <p:nvPicPr>
          <p:cNvPr id="17" name="图片 16" descr="A black and white image of a circular object&#10;&#10;描述已自动生成">
            <a:extLst>
              <a:ext uri="{FF2B5EF4-FFF2-40B4-BE49-F238E27FC236}">
                <a16:creationId xmlns:a16="http://schemas.microsoft.com/office/drawing/2014/main" id="{97144E6E-1CD3-0B79-AC14-A12E2ED8E58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80881" y="4111071"/>
            <a:ext cx="4553030" cy="2495879"/>
          </a:xfrm>
          <a:prstGeom prst="rect">
            <a:avLst/>
          </a:prstGeom>
        </p:spPr>
      </p:pic>
    </p:spTree>
    <p:extLst>
      <p:ext uri="{BB962C8B-B14F-4D97-AF65-F5344CB8AC3E}">
        <p14:creationId xmlns:p14="http://schemas.microsoft.com/office/powerpoint/2010/main" val="995378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03FFE-CCA9-F40C-374A-0301ADAD240A}"/>
              </a:ext>
            </a:extLst>
          </p:cNvPr>
          <p:cNvSpPr>
            <a:spLocks noGrp="1"/>
          </p:cNvSpPr>
          <p:nvPr>
            <p:ph type="title"/>
          </p:nvPr>
        </p:nvSpPr>
        <p:spPr/>
        <p:txBody>
          <a:bodyPr/>
          <a:lstStyle/>
          <a:p>
            <a:r>
              <a:rPr lang="en-US" altLang="zh-CN" dirty="0"/>
              <a:t>3.2 </a:t>
            </a:r>
            <a:r>
              <a:rPr lang="zh-CN" altLang="en-US" dirty="0"/>
              <a:t>关于泛基因组的分析问题</a:t>
            </a:r>
          </a:p>
        </p:txBody>
      </p:sp>
      <p:sp>
        <p:nvSpPr>
          <p:cNvPr id="4" name="内容占位符 3">
            <a:extLst>
              <a:ext uri="{FF2B5EF4-FFF2-40B4-BE49-F238E27FC236}">
                <a16:creationId xmlns:a16="http://schemas.microsoft.com/office/drawing/2014/main" id="{56BFC050-A374-1F01-DDD0-F406A33027B8}"/>
              </a:ext>
            </a:extLst>
          </p:cNvPr>
          <p:cNvSpPr>
            <a:spLocks noGrp="1"/>
          </p:cNvSpPr>
          <p:nvPr>
            <p:ph sz="half" idx="2"/>
          </p:nvPr>
        </p:nvSpPr>
        <p:spPr>
          <a:xfrm>
            <a:off x="6172200" y="1690686"/>
            <a:ext cx="5181600" cy="4486277"/>
          </a:xfrm>
        </p:spPr>
        <p:txBody>
          <a:bodyPr/>
          <a:lstStyle/>
          <a:p>
            <a:r>
              <a:rPr lang="zh-CN" altLang="en-US" b="1" dirty="0"/>
              <a:t>关于泛基因组的层次划分问题</a:t>
            </a:r>
            <a:endParaRPr lang="en-US" altLang="zh-CN" b="1" dirty="0"/>
          </a:p>
          <a:p>
            <a:pPr marL="457200" indent="-457200">
              <a:buFont typeface="Arial" panose="020B0604020202020204" pitchFamily="34" charset="0"/>
              <a:buChar char="•"/>
            </a:pPr>
            <a:r>
              <a:rPr lang="en-US" altLang="zh-CN" sz="2400" dirty="0"/>
              <a:t>HL</a:t>
            </a:r>
            <a:r>
              <a:rPr lang="zh-CN" altLang="en-US" sz="2400" dirty="0"/>
              <a:t>型和</a:t>
            </a:r>
            <a:r>
              <a:rPr lang="en-US" altLang="zh-CN" sz="2400" dirty="0"/>
              <a:t>LL</a:t>
            </a:r>
            <a:r>
              <a:rPr lang="zh-CN" altLang="en-US" sz="2400" dirty="0"/>
              <a:t>的层次划分有较大差别，多个标准？</a:t>
            </a:r>
            <a:endParaRPr lang="en-US" altLang="zh-CN" sz="2400" dirty="0"/>
          </a:p>
          <a:p>
            <a:pPr marL="457200" indent="-457200">
              <a:buFont typeface="Arial" panose="020B0604020202020204" pitchFamily="34" charset="0"/>
              <a:buChar char="•"/>
            </a:pPr>
            <a:r>
              <a:rPr lang="en-US" altLang="zh-CN" sz="2400" dirty="0"/>
              <a:t>HL</a:t>
            </a:r>
            <a:r>
              <a:rPr lang="zh-CN" altLang="en-US" sz="2400" dirty="0"/>
              <a:t>型的</a:t>
            </a:r>
            <a:r>
              <a:rPr lang="en-US" altLang="zh-CN" sz="2400" dirty="0"/>
              <a:t>cloud</a:t>
            </a:r>
            <a:r>
              <a:rPr lang="zh-CN" altLang="en-US" sz="2400" dirty="0"/>
              <a:t>区域在大的同时注释率较低，需要宏基因组数据来确定生物学意义</a:t>
            </a:r>
            <a:endParaRPr lang="en-US" altLang="zh-CN" sz="2400" dirty="0"/>
          </a:p>
          <a:p>
            <a:pPr marL="457200" indent="-457200">
              <a:buFont typeface="Arial" panose="020B0604020202020204" pitchFamily="34" charset="0"/>
              <a:buChar char="•"/>
            </a:pPr>
            <a:r>
              <a:rPr lang="en-US" altLang="zh-CN" sz="2400" dirty="0"/>
              <a:t>LL</a:t>
            </a:r>
            <a:r>
              <a:rPr lang="zh-CN" altLang="en-US" sz="2400" dirty="0"/>
              <a:t>型的功能泛基因组和泛基因组在</a:t>
            </a:r>
            <a:r>
              <a:rPr lang="en-US" altLang="zh-CN" sz="2400" dirty="0"/>
              <a:t>shell</a:t>
            </a:r>
            <a:r>
              <a:rPr lang="zh-CN" altLang="en-US" sz="2400" dirty="0"/>
              <a:t>部分对应性较差</a:t>
            </a:r>
            <a:br>
              <a:rPr lang="en-US" altLang="zh-CN" sz="2400" dirty="0"/>
            </a:br>
            <a:r>
              <a:rPr lang="zh-CN" altLang="en-US" sz="2400" dirty="0"/>
              <a:t>  </a:t>
            </a:r>
            <a:r>
              <a:rPr lang="en-US" altLang="zh-CN" sz="2400" dirty="0"/>
              <a:t>-</a:t>
            </a:r>
            <a:r>
              <a:rPr lang="zh-CN" altLang="en-US" sz="2400" dirty="0"/>
              <a:t> 部分株系的基因组在</a:t>
            </a:r>
            <a:r>
              <a:rPr lang="en-US" altLang="zh-CN" sz="2400" dirty="0" err="1"/>
              <a:t>hmmsearch</a:t>
            </a:r>
            <a:r>
              <a:rPr lang="zh-CN" altLang="en-US" sz="2400" dirty="0"/>
              <a:t>中没有任何</a:t>
            </a:r>
            <a:r>
              <a:rPr lang="en-US" altLang="zh-CN" sz="2400" dirty="0"/>
              <a:t>hits</a:t>
            </a:r>
            <a:endParaRPr lang="zh-CN" altLang="en-US" sz="2400" dirty="0"/>
          </a:p>
        </p:txBody>
      </p:sp>
      <p:sp>
        <p:nvSpPr>
          <p:cNvPr id="5" name="内容占位符 2">
            <a:extLst>
              <a:ext uri="{FF2B5EF4-FFF2-40B4-BE49-F238E27FC236}">
                <a16:creationId xmlns:a16="http://schemas.microsoft.com/office/drawing/2014/main" id="{0CE7234F-FD5D-C863-C0EA-EED8630DC3DD}"/>
              </a:ext>
            </a:extLst>
          </p:cNvPr>
          <p:cNvSpPr txBox="1">
            <a:spLocks/>
          </p:cNvSpPr>
          <p:nvPr/>
        </p:nvSpPr>
        <p:spPr>
          <a:xfrm>
            <a:off x="838199" y="1690686"/>
            <a:ext cx="5470003" cy="44862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基因组数量造成的功能富集分析准确性问题</a:t>
            </a:r>
            <a:endParaRPr lang="en-US" altLang="zh-CN" b="1" dirty="0"/>
          </a:p>
          <a:p>
            <a:pPr marL="457200" indent="-457200">
              <a:buFont typeface="Arial" panose="020B0604020202020204" pitchFamily="34" charset="0"/>
              <a:buChar char="•"/>
            </a:pPr>
            <a:r>
              <a:rPr lang="zh-CN" altLang="en-US" sz="2400" dirty="0"/>
              <a:t>基因组数量多，以</a:t>
            </a:r>
            <a:r>
              <a:rPr lang="en-US" altLang="zh-CN" sz="2400" dirty="0"/>
              <a:t>SAG</a:t>
            </a:r>
            <a:r>
              <a:rPr lang="zh-CN" altLang="en-US" sz="2400" dirty="0"/>
              <a:t>为主，</a:t>
            </a:r>
            <a:r>
              <a:rPr lang="en-US" altLang="zh-CN" sz="2400" dirty="0"/>
              <a:t>isolate genome</a:t>
            </a:r>
            <a:r>
              <a:rPr lang="zh-CN" altLang="en-US" sz="2400" dirty="0"/>
              <a:t>数量少</a:t>
            </a:r>
            <a:endParaRPr lang="en-US" altLang="zh-CN" sz="2400" dirty="0"/>
          </a:p>
          <a:p>
            <a:r>
              <a:rPr lang="zh-CN" altLang="en-US" b="1" dirty="0"/>
              <a:t>各生态型基因组数量差异较大</a:t>
            </a:r>
            <a:endParaRPr lang="en-US" altLang="zh-CN" b="1" dirty="0"/>
          </a:p>
          <a:p>
            <a:pPr marL="457200" indent="-457200">
              <a:buFont typeface="Arial" panose="020B0604020202020204" pitchFamily="34" charset="0"/>
              <a:buChar char="•"/>
            </a:pPr>
            <a:r>
              <a:rPr lang="zh-CN" altLang="en-US" sz="2400" dirty="0"/>
              <a:t>稀有类群数量少，尤其是去冗余后</a:t>
            </a:r>
            <a:endParaRPr lang="en-US" altLang="zh-CN" sz="2400" dirty="0"/>
          </a:p>
          <a:p>
            <a:pPr marL="457200" indent="-457200">
              <a:buFont typeface="Arial" panose="020B0604020202020204" pitchFamily="34" charset="0"/>
              <a:buChar char="•"/>
            </a:pPr>
            <a:r>
              <a:rPr lang="en-US" altLang="zh-CN" sz="2400" dirty="0"/>
              <a:t>LL</a:t>
            </a:r>
            <a:r>
              <a:rPr lang="zh-CN" altLang="en-US" sz="2400" dirty="0"/>
              <a:t>型合格基因组过少，</a:t>
            </a:r>
            <a:r>
              <a:rPr lang="en-US" altLang="zh-CN" sz="2400" dirty="0"/>
              <a:t>HLII</a:t>
            </a:r>
            <a:r>
              <a:rPr lang="zh-CN" altLang="en-US" sz="2400" dirty="0"/>
              <a:t>合格基因组过多</a:t>
            </a:r>
            <a:endParaRPr lang="en-US" altLang="zh-CN" sz="2400" dirty="0"/>
          </a:p>
        </p:txBody>
      </p:sp>
    </p:spTree>
    <p:extLst>
      <p:ext uri="{BB962C8B-B14F-4D97-AF65-F5344CB8AC3E}">
        <p14:creationId xmlns:p14="http://schemas.microsoft.com/office/powerpoint/2010/main" val="1902985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B552534-E374-4964-96EE-AD7235FF4DDB}"/>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DA994A37-7091-4A16-8A64-3E75B38E48FE}"/>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5">
            <a:extLst>
              <a:ext uri="{FF2B5EF4-FFF2-40B4-BE49-F238E27FC236}">
                <a16:creationId xmlns:a16="http://schemas.microsoft.com/office/drawing/2014/main" id="{2254265C-A156-48DE-9D23-485EBF81D379}"/>
              </a:ext>
            </a:extLst>
          </p:cNvPr>
          <p:cNvSpPr/>
          <p:nvPr/>
        </p:nvSpPr>
        <p:spPr>
          <a:xfrm>
            <a:off x="403122" y="350072"/>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6" name="图片 15">
            <a:extLst>
              <a:ext uri="{FF2B5EF4-FFF2-40B4-BE49-F238E27FC236}">
                <a16:creationId xmlns:a16="http://schemas.microsoft.com/office/drawing/2014/main" id="{B1B3E3C6-542A-4505-813E-67132E41C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21" name="椭圆 20">
            <a:extLst>
              <a:ext uri="{FF2B5EF4-FFF2-40B4-BE49-F238E27FC236}">
                <a16:creationId xmlns:a16="http://schemas.microsoft.com/office/drawing/2014/main" id="{609436D0-E358-44E2-8265-159769DAAAE6}"/>
              </a:ext>
            </a:extLst>
          </p:cNvPr>
          <p:cNvSpPr/>
          <p:nvPr/>
        </p:nvSpPr>
        <p:spPr>
          <a:xfrm>
            <a:off x="1344631" y="2293632"/>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4</a:t>
            </a:r>
            <a:endParaRPr lang="zh-CN" altLang="en-US" sz="13800" b="1" dirty="0">
              <a:solidFill>
                <a:schemeClr val="bg1"/>
              </a:solidFill>
              <a:cs typeface="+mn-ea"/>
              <a:sym typeface="+mn-lt"/>
            </a:endParaRPr>
          </a:p>
        </p:txBody>
      </p:sp>
      <p:sp>
        <p:nvSpPr>
          <p:cNvPr id="22" name="文本框 21">
            <a:extLst>
              <a:ext uri="{FF2B5EF4-FFF2-40B4-BE49-F238E27FC236}">
                <a16:creationId xmlns:a16="http://schemas.microsoft.com/office/drawing/2014/main" id="{D1BDE5D6-B925-4BAD-9241-AAC1F1FC3EBA}"/>
              </a:ext>
            </a:extLst>
          </p:cNvPr>
          <p:cNvSpPr txBox="1"/>
          <p:nvPr/>
        </p:nvSpPr>
        <p:spPr>
          <a:xfrm>
            <a:off x="3293463" y="2258725"/>
            <a:ext cx="8349897" cy="830997"/>
          </a:xfrm>
          <a:prstGeom prst="rect">
            <a:avLst/>
          </a:prstGeom>
          <a:noFill/>
        </p:spPr>
        <p:txBody>
          <a:bodyPr wrap="square" rtlCol="0">
            <a:spAutoFit/>
          </a:bodyPr>
          <a:lstStyle/>
          <a:p>
            <a:pPr defTabSz="335076">
              <a:spcAft>
                <a:spcPts val="379"/>
              </a:spcAft>
              <a:defRPr/>
            </a:pPr>
            <a:r>
              <a:rPr lang="zh-CN" altLang="en-US" sz="4800" b="1" kern="1200" dirty="0">
                <a:solidFill>
                  <a:srgbClr val="1C4885"/>
                </a:solidFill>
                <a:latin typeface="等线" panose="020F0502020204030204"/>
                <a:ea typeface="等线" panose="02010600030101010101" pitchFamily="2" charset="-122"/>
                <a:cs typeface="+mn-ea"/>
                <a:sym typeface="+mn-lt"/>
              </a:rPr>
              <a:t>宏基因组</a:t>
            </a:r>
            <a:r>
              <a:rPr lang="en-US" altLang="zh-CN" sz="4800" b="1" kern="1200" dirty="0">
                <a:solidFill>
                  <a:srgbClr val="1C4885"/>
                </a:solidFill>
                <a:latin typeface="等线" panose="020F0502020204030204"/>
                <a:ea typeface="等线" panose="02010600030101010101" pitchFamily="2" charset="-122"/>
                <a:cs typeface="+mn-ea"/>
                <a:sym typeface="+mn-lt"/>
              </a:rPr>
              <a:t>/</a:t>
            </a:r>
            <a:r>
              <a:rPr lang="zh-CN" altLang="en-US" sz="4800" b="1" kern="1200" dirty="0">
                <a:solidFill>
                  <a:srgbClr val="1C4885"/>
                </a:solidFill>
                <a:latin typeface="等线" panose="020F0502020204030204"/>
                <a:ea typeface="等线" panose="02010600030101010101" pitchFamily="2" charset="-122"/>
                <a:cs typeface="+mn-ea"/>
                <a:sym typeface="+mn-lt"/>
              </a:rPr>
              <a:t>宏转录组搜库准备</a:t>
            </a:r>
            <a:endParaRPr kumimoji="0" lang="zh-CN" altLang="en-US" sz="4800" b="1"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p:txBody>
      </p:sp>
      <p:sp>
        <p:nvSpPr>
          <p:cNvPr id="4" name="文本框 3">
            <a:extLst>
              <a:ext uri="{FF2B5EF4-FFF2-40B4-BE49-F238E27FC236}">
                <a16:creationId xmlns:a16="http://schemas.microsoft.com/office/drawing/2014/main" id="{8DB87689-96B8-8588-42B8-87D638920AE5}"/>
              </a:ext>
            </a:extLst>
          </p:cNvPr>
          <p:cNvSpPr txBox="1"/>
          <p:nvPr/>
        </p:nvSpPr>
        <p:spPr>
          <a:xfrm>
            <a:off x="3293462" y="3089722"/>
            <a:ext cx="5993151" cy="1031051"/>
          </a:xfrm>
          <a:prstGeom prst="rect">
            <a:avLst/>
          </a:prstGeom>
          <a:noFill/>
        </p:spPr>
        <p:txBody>
          <a:bodyPr wrap="square" rtlCol="0">
            <a:spAutoFit/>
          </a:bodyPr>
          <a:lstStyle/>
          <a:p>
            <a:pPr defTabSz="713232">
              <a:spcAft>
                <a:spcPts val="600"/>
              </a:spcAft>
              <a:defRPr/>
            </a:pPr>
            <a:r>
              <a:rPr lang="en-US" altLang="zh-CN" sz="2800" dirty="0">
                <a:solidFill>
                  <a:srgbClr val="1C4885"/>
                </a:solidFill>
                <a:latin typeface="等线" panose="020F0502020204030204"/>
                <a:ea typeface="等线" panose="02010600030101010101" pitchFamily="2" charset="-122"/>
                <a:cs typeface="+mn-ea"/>
                <a:sym typeface="+mn-lt"/>
              </a:rPr>
              <a:t>4</a:t>
            </a:r>
            <a:r>
              <a:rPr kumimoji="0" lang="en-US" altLang="zh-CN"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.1 </a:t>
            </a:r>
            <a:r>
              <a:rPr lang="zh-CN" altLang="en-US" sz="2800" dirty="0">
                <a:solidFill>
                  <a:srgbClr val="1C4885"/>
                </a:solidFill>
                <a:latin typeface="等线" panose="020F0502020204030204"/>
                <a:ea typeface="等线" panose="02010600030101010101" pitchFamily="2" charset="-122"/>
                <a:cs typeface="+mn-ea"/>
                <a:sym typeface="+mn-lt"/>
              </a:rPr>
              <a:t>搜库拟解决问题</a:t>
            </a:r>
            <a:endParaRPr kumimoji="0" lang="en-US" altLang="zh-CN"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a:p>
            <a:pPr defTabSz="713232">
              <a:spcAft>
                <a:spcPts val="600"/>
              </a:spcAft>
              <a:defRPr/>
            </a:pPr>
            <a:r>
              <a:rPr lang="en-US" altLang="zh-CN" sz="2800" dirty="0">
                <a:solidFill>
                  <a:srgbClr val="1C4885"/>
                </a:solidFill>
                <a:latin typeface="等线" panose="020F0502020204030204"/>
                <a:ea typeface="等线" panose="02010600030101010101" pitchFamily="2" charset="-122"/>
                <a:cs typeface="+mn-ea"/>
                <a:sym typeface="+mn-lt"/>
              </a:rPr>
              <a:t>4.2  </a:t>
            </a:r>
            <a:r>
              <a:rPr lang="zh-CN" altLang="en-US" sz="2800" dirty="0">
                <a:solidFill>
                  <a:srgbClr val="1C4885"/>
                </a:solidFill>
                <a:latin typeface="等线" panose="020F0502020204030204"/>
                <a:ea typeface="等线" panose="02010600030101010101" pitchFamily="2" charset="-122"/>
                <a:cs typeface="+mn-ea"/>
                <a:sym typeface="+mn-lt"/>
              </a:rPr>
              <a:t>参考基因组集构建及其预期工作</a:t>
            </a:r>
            <a:endParaRPr lang="en-US" altLang="zh-CN" sz="2800" dirty="0">
              <a:solidFill>
                <a:srgbClr val="1C4885"/>
              </a:solidFill>
              <a:latin typeface="等线"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1044736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0F1088-B1C2-2F1A-8409-04914B87E64C}"/>
              </a:ext>
            </a:extLst>
          </p:cNvPr>
          <p:cNvSpPr>
            <a:spLocks noGrp="1"/>
          </p:cNvSpPr>
          <p:nvPr>
            <p:ph type="title"/>
          </p:nvPr>
        </p:nvSpPr>
        <p:spPr/>
        <p:txBody>
          <a:bodyPr/>
          <a:lstStyle/>
          <a:p>
            <a:r>
              <a:rPr lang="en-US" altLang="zh-CN" dirty="0"/>
              <a:t>4.1 </a:t>
            </a:r>
            <a:r>
              <a:rPr lang="zh-CN" altLang="en-US" dirty="0"/>
              <a:t>搜库拟解决问题</a:t>
            </a:r>
          </a:p>
        </p:txBody>
      </p:sp>
      <p:sp>
        <p:nvSpPr>
          <p:cNvPr id="3" name="内容占位符 2">
            <a:extLst>
              <a:ext uri="{FF2B5EF4-FFF2-40B4-BE49-F238E27FC236}">
                <a16:creationId xmlns:a16="http://schemas.microsoft.com/office/drawing/2014/main" id="{48271291-4D78-897C-2E4E-A9DB3DBC67D3}"/>
              </a:ext>
            </a:extLst>
          </p:cNvPr>
          <p:cNvSpPr>
            <a:spLocks noGrp="1"/>
          </p:cNvSpPr>
          <p:nvPr>
            <p:ph idx="1"/>
          </p:nvPr>
        </p:nvSpPr>
        <p:spPr>
          <a:xfrm>
            <a:off x="838200" y="1690687"/>
            <a:ext cx="4966982" cy="5167313"/>
          </a:xfrm>
        </p:spPr>
        <p:txBody>
          <a:bodyPr>
            <a:normAutofit/>
          </a:bodyPr>
          <a:lstStyle/>
          <a:p>
            <a:r>
              <a:rPr lang="zh-CN" altLang="en-US" b="1" dirty="0"/>
              <a:t>关于完善系统发育学分析</a:t>
            </a:r>
            <a:endParaRPr lang="en-US" altLang="zh-CN" b="1" dirty="0"/>
          </a:p>
          <a:p>
            <a:pPr marL="342900" indent="-342900">
              <a:buFont typeface="Arial" panose="020B0604020202020204" pitchFamily="34" charset="0"/>
              <a:buChar char="•"/>
            </a:pPr>
            <a:r>
              <a:rPr lang="zh-CN" altLang="en-US" sz="2400" dirty="0"/>
              <a:t>以</a:t>
            </a:r>
            <a:r>
              <a:rPr lang="en-US" altLang="zh-CN" sz="2400" dirty="0" err="1"/>
              <a:t>dRep</a:t>
            </a:r>
            <a:r>
              <a:rPr lang="zh-CN" altLang="en-US" sz="2400" dirty="0"/>
              <a:t>的基因组去冗余为基础的</a:t>
            </a:r>
            <a:endParaRPr lang="en-US" altLang="zh-CN" sz="2400" dirty="0"/>
          </a:p>
          <a:p>
            <a:pPr marL="342900" indent="-342900">
              <a:buFont typeface="Arial" panose="020B0604020202020204" pitchFamily="34" charset="0"/>
              <a:buChar char="•"/>
            </a:pPr>
            <a:r>
              <a:rPr lang="zh-CN" altLang="en-US" sz="2400" dirty="0"/>
              <a:t>先解决参考基因组构建分组及其相关生物学意义为前提</a:t>
            </a:r>
          </a:p>
          <a:p>
            <a:r>
              <a:rPr lang="zh-CN" altLang="en-US" b="1" dirty="0"/>
              <a:t>关于</a:t>
            </a:r>
            <a:r>
              <a:rPr lang="en-US" altLang="zh-CN" b="1" dirty="0" err="1"/>
              <a:t>dRep</a:t>
            </a:r>
            <a:br>
              <a:rPr lang="en-US" altLang="zh-CN" b="1" dirty="0"/>
            </a:br>
            <a:r>
              <a:rPr lang="en-US" altLang="zh-CN" sz="2000" b="1" dirty="0"/>
              <a:t>ANI 95</a:t>
            </a:r>
            <a:r>
              <a:rPr lang="zh-CN" altLang="en-US" sz="2000" b="1" dirty="0"/>
              <a:t>是种水平</a:t>
            </a:r>
            <a:endParaRPr lang="en-US" altLang="zh-CN" sz="2000" b="1" dirty="0"/>
          </a:p>
          <a:p>
            <a:r>
              <a:rPr lang="en-US" altLang="zh-CN" sz="2000" b="1" dirty="0"/>
              <a:t>ANI 98</a:t>
            </a:r>
            <a:r>
              <a:rPr lang="zh-CN" altLang="en-US" sz="2000" b="1" dirty="0"/>
              <a:t>是亚种水平</a:t>
            </a:r>
            <a:endParaRPr lang="en-US" altLang="zh-CN" sz="2000" b="1" dirty="0"/>
          </a:p>
          <a:p>
            <a:pPr marL="342900" indent="-342900">
              <a:buFont typeface="Arial" panose="020B0604020202020204" pitchFamily="34" charset="0"/>
              <a:buChar char="•"/>
            </a:pPr>
            <a:r>
              <a:rPr lang="zh-CN" altLang="en-US" sz="2400" dirty="0"/>
              <a:t>对于原绿球藻，尤其是</a:t>
            </a:r>
            <a:r>
              <a:rPr lang="zh-CN" altLang="en-US" sz="2400" b="1" dirty="0"/>
              <a:t>较小的</a:t>
            </a:r>
            <a:r>
              <a:rPr lang="en-US" altLang="zh-CN" sz="2400" b="1" dirty="0"/>
              <a:t>clade</a:t>
            </a:r>
            <a:r>
              <a:rPr lang="zh-CN" altLang="en-US" sz="2400" dirty="0"/>
              <a:t>，这个参数需要定制</a:t>
            </a:r>
            <a:endParaRPr lang="en-US" altLang="zh-CN" sz="2400" dirty="0"/>
          </a:p>
          <a:p>
            <a:r>
              <a:rPr lang="zh-CN" altLang="en-US" b="1" dirty="0"/>
              <a:t>关于生态型之间的</a:t>
            </a:r>
            <a:r>
              <a:rPr lang="zh-CN" altLang="en-US" b="1"/>
              <a:t>标准差异</a:t>
            </a:r>
            <a:endParaRPr lang="en-US" altLang="zh-CN" b="1" dirty="0"/>
          </a:p>
        </p:txBody>
      </p:sp>
      <p:sp>
        <p:nvSpPr>
          <p:cNvPr id="7" name="内容占位符 2">
            <a:extLst>
              <a:ext uri="{FF2B5EF4-FFF2-40B4-BE49-F238E27FC236}">
                <a16:creationId xmlns:a16="http://schemas.microsoft.com/office/drawing/2014/main" id="{6387196F-752D-FE0E-784C-0C156F3FC264}"/>
              </a:ext>
            </a:extLst>
          </p:cNvPr>
          <p:cNvSpPr txBox="1">
            <a:spLocks/>
          </p:cNvSpPr>
          <p:nvPr/>
        </p:nvSpPr>
        <p:spPr>
          <a:xfrm>
            <a:off x="6096000" y="1690688"/>
            <a:ext cx="4790813"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拟解决问题</a:t>
            </a:r>
            <a:endParaRPr lang="en-US" altLang="zh-CN" b="1" dirty="0"/>
          </a:p>
          <a:p>
            <a:pPr marL="342900" indent="-342900">
              <a:buFont typeface="Arial" panose="020B0604020202020204" pitchFamily="34" charset="0"/>
              <a:buChar char="•"/>
            </a:pPr>
            <a:r>
              <a:rPr lang="zh-CN" altLang="en-US" sz="2400" dirty="0"/>
              <a:t>通过</a:t>
            </a:r>
            <a:r>
              <a:rPr lang="en-US" altLang="zh-CN" sz="2400" dirty="0"/>
              <a:t>SAAV</a:t>
            </a:r>
            <a:r>
              <a:rPr lang="zh-CN" altLang="en-US" sz="2400" dirty="0"/>
              <a:t>、</a:t>
            </a:r>
            <a:r>
              <a:rPr lang="en-US" altLang="zh-CN" sz="2400" dirty="0"/>
              <a:t>SNP</a:t>
            </a:r>
            <a:r>
              <a:rPr lang="zh-CN" altLang="en-US" sz="2400" dirty="0"/>
              <a:t>等验证上述系统发育学和泛基因组分析中发现的与进化相关的结论</a:t>
            </a:r>
            <a:endParaRPr lang="en-US" altLang="zh-CN" sz="2400" dirty="0"/>
          </a:p>
          <a:p>
            <a:pPr marL="342900" indent="-342900">
              <a:buFont typeface="Arial" panose="020B0604020202020204" pitchFamily="34" charset="0"/>
              <a:buChar char="•"/>
            </a:pPr>
            <a:r>
              <a:rPr lang="zh-CN" altLang="en-US" sz="2400" dirty="0"/>
              <a:t>总体及各生态型、亚生态型的环境分布，及相关环境的不同层次适应机制和特征</a:t>
            </a:r>
            <a:endParaRPr lang="en-US" altLang="zh-CN" sz="2400" dirty="0"/>
          </a:p>
          <a:p>
            <a:pPr marL="342900" indent="-342900">
              <a:buFont typeface="Arial" panose="020B0604020202020204" pitchFamily="34" charset="0"/>
              <a:buChar char="•"/>
            </a:pPr>
            <a:r>
              <a:rPr lang="en-US" altLang="zh-CN" sz="2400" dirty="0" err="1"/>
              <a:t>Instrain</a:t>
            </a:r>
            <a:r>
              <a:rPr lang="zh-CN" altLang="en-US" sz="2400" dirty="0"/>
              <a:t>、</a:t>
            </a:r>
            <a:r>
              <a:rPr lang="en-US" altLang="zh-CN" sz="2400" dirty="0" err="1"/>
              <a:t>metapop</a:t>
            </a:r>
            <a:r>
              <a:rPr lang="zh-CN" altLang="en-US" sz="2400" dirty="0"/>
              <a:t>等分析流程的基础所需</a:t>
            </a:r>
            <a:endParaRPr lang="en-US" altLang="zh-CN" sz="2400" dirty="0"/>
          </a:p>
        </p:txBody>
      </p:sp>
    </p:spTree>
    <p:extLst>
      <p:ext uri="{BB962C8B-B14F-4D97-AF65-F5344CB8AC3E}">
        <p14:creationId xmlns:p14="http://schemas.microsoft.com/office/powerpoint/2010/main" val="640759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0A886-6E08-05E4-285A-3D74B931FE33}"/>
              </a:ext>
            </a:extLst>
          </p:cNvPr>
          <p:cNvSpPr>
            <a:spLocks noGrp="1"/>
          </p:cNvSpPr>
          <p:nvPr>
            <p:ph type="title"/>
          </p:nvPr>
        </p:nvSpPr>
        <p:spPr/>
        <p:txBody>
          <a:bodyPr/>
          <a:lstStyle/>
          <a:p>
            <a:pPr defTabSz="429585">
              <a:spcAft>
                <a:spcPts val="486"/>
              </a:spcAft>
            </a:pPr>
            <a:r>
              <a:rPr lang="en-US" altLang="zh-CN" b="1" dirty="0">
                <a:solidFill>
                  <a:schemeClr val="tx1">
                    <a:lumMod val="85000"/>
                    <a:lumOff val="15000"/>
                  </a:schemeClr>
                </a:solidFill>
                <a:cs typeface="+mn-ea"/>
                <a:sym typeface="+mn-lt"/>
              </a:rPr>
              <a:t>4.2 </a:t>
            </a:r>
            <a:r>
              <a:rPr lang="zh-CN" altLang="en-US" b="1" dirty="0">
                <a:solidFill>
                  <a:schemeClr val="tx1">
                    <a:lumMod val="85000"/>
                    <a:lumOff val="15000"/>
                  </a:schemeClr>
                </a:solidFill>
                <a:cs typeface="+mn-ea"/>
                <a:sym typeface="+mn-lt"/>
              </a:rPr>
              <a:t>参考基因组集构建及其预期工作</a:t>
            </a:r>
            <a:endParaRPr lang="en-US" altLang="zh-CN" b="1" dirty="0">
              <a:latin typeface="URWPalladioL-Ital"/>
              <a:sym typeface="+mn-lt"/>
            </a:endParaRPr>
          </a:p>
        </p:txBody>
      </p:sp>
      <p:sp>
        <p:nvSpPr>
          <p:cNvPr id="3" name="内容占位符 2">
            <a:extLst>
              <a:ext uri="{FF2B5EF4-FFF2-40B4-BE49-F238E27FC236}">
                <a16:creationId xmlns:a16="http://schemas.microsoft.com/office/drawing/2014/main" id="{6AC20914-C662-C8FF-18E3-C376CFB9EF78}"/>
              </a:ext>
            </a:extLst>
          </p:cNvPr>
          <p:cNvSpPr>
            <a:spLocks noGrp="1"/>
          </p:cNvSpPr>
          <p:nvPr>
            <p:ph idx="1"/>
          </p:nvPr>
        </p:nvSpPr>
        <p:spPr>
          <a:xfrm>
            <a:off x="701040" y="1347945"/>
            <a:ext cx="7406640" cy="4351338"/>
          </a:xfrm>
        </p:spPr>
        <p:txBody>
          <a:bodyPr>
            <a:normAutofit/>
          </a:bodyPr>
          <a:lstStyle/>
          <a:p>
            <a:r>
              <a:rPr lang="zh-CN" altLang="en-US" sz="3200" b="1" dirty="0">
                <a:solidFill>
                  <a:schemeClr val="accent1">
                    <a:lumMod val="75000"/>
                  </a:schemeClr>
                </a:solidFill>
              </a:rPr>
              <a:t>搜库的基因组选择问题</a:t>
            </a:r>
            <a:endParaRPr lang="en-US" altLang="zh-CN" sz="3200" b="1" dirty="0">
              <a:solidFill>
                <a:schemeClr val="accent1">
                  <a:lumMod val="75000"/>
                </a:schemeClr>
              </a:solidFill>
            </a:endParaRPr>
          </a:p>
          <a:p>
            <a:r>
              <a:rPr lang="zh-CN" altLang="en-US" b="1" dirty="0"/>
              <a:t>关于</a:t>
            </a:r>
            <a:r>
              <a:rPr lang="en-US" altLang="zh-CN" b="1" dirty="0" err="1"/>
              <a:t>dRep</a:t>
            </a:r>
            <a:r>
              <a:rPr lang="zh-CN" altLang="en-US" b="1" dirty="0"/>
              <a:t>的参数设置与分析目的</a:t>
            </a:r>
            <a:endParaRPr lang="en-US" altLang="zh-CN" b="1" dirty="0"/>
          </a:p>
          <a:p>
            <a:endParaRPr lang="zh-CN" altLang="en-US" b="1" dirty="0"/>
          </a:p>
        </p:txBody>
      </p:sp>
      <p:sp>
        <p:nvSpPr>
          <p:cNvPr id="5" name="内容占位符 2">
            <a:extLst>
              <a:ext uri="{FF2B5EF4-FFF2-40B4-BE49-F238E27FC236}">
                <a16:creationId xmlns:a16="http://schemas.microsoft.com/office/drawing/2014/main" id="{F232D287-CF98-674E-1925-3C86D79331F0}"/>
              </a:ext>
            </a:extLst>
          </p:cNvPr>
          <p:cNvSpPr txBox="1">
            <a:spLocks/>
          </p:cNvSpPr>
          <p:nvPr/>
        </p:nvSpPr>
        <p:spPr>
          <a:xfrm>
            <a:off x="838200" y="2335132"/>
            <a:ext cx="3985260" cy="1974375"/>
          </a:xfrm>
          <a:prstGeom prst="rect">
            <a:avLst/>
          </a:prstGeom>
          <a:solidFill>
            <a:schemeClr val="bg1"/>
          </a:solidFill>
          <a:effectLst>
            <a:glow rad="63500">
              <a:schemeClr val="accent3">
                <a:satMod val="175000"/>
                <a:alpha val="40000"/>
              </a:schemeClr>
            </a:glow>
            <a:outerShdw blurRad="50800" dist="38100" dir="2700000" algn="t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t>dRep</a:t>
            </a:r>
            <a:r>
              <a:rPr lang="en-US" altLang="zh-CN" sz="2400" dirty="0"/>
              <a:t>:</a:t>
            </a:r>
          </a:p>
          <a:p>
            <a:pPr marL="342900" indent="-342900">
              <a:buFont typeface="Arial" panose="020B0604020202020204" pitchFamily="34" charset="0"/>
              <a:buChar char="•"/>
            </a:pPr>
            <a:r>
              <a:rPr lang="en-US" altLang="zh-CN" sz="2000" dirty="0"/>
              <a:t>95</a:t>
            </a:r>
            <a:r>
              <a:rPr lang="zh-CN" altLang="en-US" sz="2000" dirty="0"/>
              <a:t>是种水平</a:t>
            </a:r>
            <a:endParaRPr lang="en-US" altLang="zh-CN" sz="2000" dirty="0"/>
          </a:p>
          <a:p>
            <a:pPr marL="342900" indent="-342900">
              <a:buFont typeface="Arial" panose="020B0604020202020204" pitchFamily="34" charset="0"/>
              <a:buChar char="•"/>
            </a:pPr>
            <a:r>
              <a:rPr lang="en-US" altLang="zh-CN" sz="2000" dirty="0"/>
              <a:t>98</a:t>
            </a:r>
            <a:r>
              <a:rPr lang="zh-CN" altLang="en-US" sz="2000" dirty="0"/>
              <a:t>是搜库推荐</a:t>
            </a:r>
            <a:endParaRPr lang="en-US" altLang="zh-CN" sz="2000" dirty="0"/>
          </a:p>
          <a:p>
            <a:r>
              <a:rPr lang="zh-CN" altLang="en-US" sz="2000" dirty="0"/>
              <a:t>而对于原绿球藻，尤其是较小的</a:t>
            </a:r>
            <a:r>
              <a:rPr lang="en-US" altLang="zh-CN" sz="2000" dirty="0"/>
              <a:t>clade</a:t>
            </a:r>
            <a:r>
              <a:rPr lang="zh-CN" altLang="en-US" sz="2000" dirty="0"/>
              <a:t>，这个参数需要定制</a:t>
            </a:r>
          </a:p>
        </p:txBody>
      </p:sp>
      <p:pic>
        <p:nvPicPr>
          <p:cNvPr id="6" name="图片 5" descr="A screenshot of a computer&#10;&#10;描述已自动生成">
            <a:extLst>
              <a:ext uri="{FF2B5EF4-FFF2-40B4-BE49-F238E27FC236}">
                <a16:creationId xmlns:a16="http://schemas.microsoft.com/office/drawing/2014/main" id="{807615A7-66E1-BD2A-359C-53C6569C5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829" y="2335132"/>
            <a:ext cx="11171889" cy="41577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07110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0FC2010-9421-4F6F-B163-A743D888283C}"/>
              </a:ext>
            </a:extLst>
          </p:cNvPr>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59D46D4B-4052-450A-8B33-05952DB75F7D}"/>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C1934A9E-3679-4C45-922A-099F1305E330}"/>
              </a:ext>
            </a:extLst>
          </p:cNvPr>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EDEE81BD-652C-47B7-B00D-2D08B96E1E9C}"/>
              </a:ext>
            </a:extLst>
          </p:cNvPr>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a:extLst>
              <a:ext uri="{FF2B5EF4-FFF2-40B4-BE49-F238E27FC236}">
                <a16:creationId xmlns:a16="http://schemas.microsoft.com/office/drawing/2014/main" id="{88266BAF-A4A8-4115-A778-D0156C46BEC4}"/>
              </a:ext>
            </a:extLst>
          </p:cNvPr>
          <p:cNvSpPr/>
          <p:nvPr/>
        </p:nvSpPr>
        <p:spPr>
          <a:xfrm>
            <a:off x="403122"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F118B2C4-018A-48F4-B030-AAC1E69BFCDA}"/>
              </a:ext>
            </a:extLst>
          </p:cNvPr>
          <p:cNvSpPr txBox="1"/>
          <p:nvPr/>
        </p:nvSpPr>
        <p:spPr>
          <a:xfrm>
            <a:off x="2718926" y="2852414"/>
            <a:ext cx="6754146" cy="830997"/>
          </a:xfrm>
          <a:prstGeom prst="rect">
            <a:avLst/>
          </a:prstGeom>
          <a:noFill/>
        </p:spPr>
        <p:txBody>
          <a:bodyPr wrap="square" rtlCol="0">
            <a:spAutoFit/>
          </a:bodyPr>
          <a:lstStyle/>
          <a:p>
            <a:pPr algn="dist"/>
            <a:r>
              <a:rPr lang="zh-CN" altLang="en-US" sz="4800" dirty="0">
                <a:solidFill>
                  <a:srgbClr val="1C4885"/>
                </a:solidFill>
                <a:cs typeface="+mn-ea"/>
                <a:sym typeface="+mn-lt"/>
              </a:rPr>
              <a:t>请批评指正</a:t>
            </a:r>
          </a:p>
        </p:txBody>
      </p:sp>
      <p:cxnSp>
        <p:nvCxnSpPr>
          <p:cNvPr id="10" name="直接连接符 9">
            <a:extLst>
              <a:ext uri="{FF2B5EF4-FFF2-40B4-BE49-F238E27FC236}">
                <a16:creationId xmlns:a16="http://schemas.microsoft.com/office/drawing/2014/main" id="{2F712792-C736-44B7-B59C-2843A70CF2A2}"/>
              </a:ext>
            </a:extLst>
          </p:cNvPr>
          <p:cNvCxnSpPr/>
          <p:nvPr/>
        </p:nvCxnSpPr>
        <p:spPr>
          <a:xfrm>
            <a:off x="5401597" y="3738717"/>
            <a:ext cx="13888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0A7DAF0C-805F-46DB-A9D9-C34CE8DED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Tree>
    <p:extLst>
      <p:ext uri="{BB962C8B-B14F-4D97-AF65-F5344CB8AC3E}">
        <p14:creationId xmlns:p14="http://schemas.microsoft.com/office/powerpoint/2010/main" val="248122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735380-828B-6E84-800D-20A3228C69BE}"/>
              </a:ext>
            </a:extLst>
          </p:cNvPr>
          <p:cNvSpPr>
            <a:spLocks noGrp="1"/>
          </p:cNvSpPr>
          <p:nvPr>
            <p:ph type="title"/>
          </p:nvPr>
        </p:nvSpPr>
        <p:spPr/>
        <p:txBody>
          <a:bodyPr/>
          <a:lstStyle/>
          <a:p>
            <a:r>
              <a:rPr lang="en-US" altLang="zh-CN" b="1" dirty="0"/>
              <a:t>1.1 </a:t>
            </a:r>
            <a:r>
              <a:rPr lang="zh-CN" altLang="en-US" b="1" dirty="0"/>
              <a:t>原绿球藻简介</a:t>
            </a:r>
          </a:p>
        </p:txBody>
      </p:sp>
      <p:sp>
        <p:nvSpPr>
          <p:cNvPr id="3" name="内容占位符 2">
            <a:extLst>
              <a:ext uri="{FF2B5EF4-FFF2-40B4-BE49-F238E27FC236}">
                <a16:creationId xmlns:a16="http://schemas.microsoft.com/office/drawing/2014/main" id="{780BF59C-4B9B-5D35-D540-7EEC8222B532}"/>
              </a:ext>
            </a:extLst>
          </p:cNvPr>
          <p:cNvSpPr>
            <a:spLocks noGrp="1"/>
          </p:cNvSpPr>
          <p:nvPr>
            <p:ph idx="1"/>
          </p:nvPr>
        </p:nvSpPr>
        <p:spPr>
          <a:xfrm>
            <a:off x="283564" y="1690687"/>
            <a:ext cx="7034126" cy="4802187"/>
          </a:xfrm>
        </p:spPr>
        <p:txBody>
          <a:bodyPr>
            <a:normAutofit/>
          </a:bodyPr>
          <a:lstStyle/>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a:t>
            </a:r>
            <a:r>
              <a:rPr lang="en-US" altLang="zh-CN" sz="2000" dirty="0">
                <a:latin typeface="微软雅黑" panose="020B0503020204020204" pitchFamily="34" charset="-122"/>
                <a:ea typeface="微软雅黑" panose="020B0503020204020204" pitchFamily="34" charset="-122"/>
              </a:rPr>
              <a:t>Prochlorococcus</a:t>
            </a:r>
            <a:r>
              <a:rPr lang="zh-CN" altLang="en-US" sz="2000" dirty="0">
                <a:latin typeface="微软雅黑" panose="020B0503020204020204" pitchFamily="34" charset="-122"/>
                <a:ea typeface="微软雅黑" panose="020B0503020204020204" pitchFamily="34" charset="-122"/>
              </a:rPr>
              <a:t>）属于蓝细菌，是目前已知数量最多（ </a:t>
            </a:r>
            <a:r>
              <a:rPr lang="en-US" altLang="zh-CN" sz="2000" dirty="0">
                <a:latin typeface="微软雅黑" panose="020B0503020204020204" pitchFamily="34" charset="-122"/>
                <a:ea typeface="微软雅黑" panose="020B0503020204020204" pitchFamily="34" charset="-122"/>
              </a:rPr>
              <a:t>104-105cells/ml </a:t>
            </a:r>
            <a:r>
              <a:rPr lang="zh-CN" altLang="en-US" sz="2000" dirty="0">
                <a:latin typeface="微软雅黑" panose="020B0503020204020204" pitchFamily="34" charset="-122"/>
                <a:ea typeface="微软雅黑" panose="020B0503020204020204" pitchFamily="34" charset="-122"/>
              </a:rPr>
              <a:t>） ，细胞体积最小（</a:t>
            </a:r>
            <a:r>
              <a:rPr lang="en-US" altLang="zh-CN" sz="2000" dirty="0">
                <a:latin typeface="微软雅黑" panose="020B0503020204020204" pitchFamily="34" charset="-122"/>
                <a:ea typeface="微软雅黑" panose="020B0503020204020204" pitchFamily="34" charset="-122"/>
              </a:rPr>
              <a:t>0.5-0.7μm</a:t>
            </a:r>
            <a:r>
              <a:rPr lang="zh-CN" altLang="en-US" sz="2000" dirty="0">
                <a:latin typeface="微软雅黑" panose="020B0503020204020204" pitchFamily="34" charset="-122"/>
                <a:ea typeface="微软雅黑" panose="020B0503020204020204" pitchFamily="34" charset="-122"/>
              </a:rPr>
              <a:t>）的产氧光合原核生物。</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原绿球藻是海洋重要的初级生产者，通过光合作用每年固定约</a:t>
            </a:r>
            <a:r>
              <a:rPr lang="en-US" altLang="zh-CN" sz="2000" dirty="0">
                <a:latin typeface="微软雅黑" panose="020B0503020204020204" pitchFamily="34" charset="-122"/>
                <a:ea typeface="微软雅黑" panose="020B0503020204020204" pitchFamily="34" charset="-122"/>
              </a:rPr>
              <a:t>40</a:t>
            </a:r>
            <a:r>
              <a:rPr lang="zh-CN" altLang="en-US" sz="2000" dirty="0">
                <a:latin typeface="微软雅黑" panose="020B0503020204020204" pitchFamily="34" charset="-122"/>
                <a:ea typeface="微软雅黑" panose="020B0503020204020204" pitchFamily="34" charset="-122"/>
              </a:rPr>
              <a:t>亿吨碳，是“海洋碳汇”的重要贡献者。</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原绿球藻和聚球藻（</a:t>
            </a:r>
            <a:r>
              <a:rPr lang="en-US" altLang="zh-CN" sz="2000" dirty="0" err="1">
                <a:latin typeface="微软雅黑" panose="020B0503020204020204" pitchFamily="34" charset="-122"/>
                <a:ea typeface="微软雅黑" panose="020B0503020204020204" pitchFamily="34" charset="-122"/>
              </a:rPr>
              <a:t>Synechoccocus</a:t>
            </a:r>
            <a:r>
              <a:rPr lang="zh-CN" altLang="en-US" sz="2000" dirty="0">
                <a:latin typeface="微软雅黑" panose="020B0503020204020204" pitchFamily="34" charset="-122"/>
                <a:ea typeface="微软雅黑" panose="020B0503020204020204" pitchFamily="34" charset="-122"/>
              </a:rPr>
              <a:t>）两个类群，由共同的祖先演化而来，均是单细胞。</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以二乙烯基叶绿素为主要的光合色素。</a:t>
            </a:r>
          </a:p>
        </p:txBody>
      </p:sp>
      <p:pic>
        <p:nvPicPr>
          <p:cNvPr id="8" name="Picture 3">
            <a:extLst>
              <a:ext uri="{FF2B5EF4-FFF2-40B4-BE49-F238E27FC236}">
                <a16:creationId xmlns:a16="http://schemas.microsoft.com/office/drawing/2014/main" id="{92C23317-F1A2-93A5-5EDA-036DFE678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008" y="1690688"/>
            <a:ext cx="4356988" cy="3485590"/>
          </a:xfrm>
          <a:prstGeom prst="rect">
            <a:avLst/>
          </a:prstGeom>
        </p:spPr>
      </p:pic>
      <p:sp>
        <p:nvSpPr>
          <p:cNvPr id="9" name="Rectangle 4">
            <a:extLst>
              <a:ext uri="{FF2B5EF4-FFF2-40B4-BE49-F238E27FC236}">
                <a16:creationId xmlns:a16="http://schemas.microsoft.com/office/drawing/2014/main" id="{EAC70E86-8D4E-A36A-1501-F3F9B09FDFB5}"/>
              </a:ext>
            </a:extLst>
          </p:cNvPr>
          <p:cNvSpPr/>
          <p:nvPr/>
        </p:nvSpPr>
        <p:spPr>
          <a:xfrm>
            <a:off x="7317690" y="5597037"/>
            <a:ext cx="438883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黑体" panose="02010609060101010101" pitchFamily="49" charset="-122"/>
                <a:cs typeface="Arial" panose="020B0604020202020204" pitchFamily="34" charset="0"/>
              </a:rPr>
              <a:t>原绿球藻</a:t>
            </a:r>
            <a:r>
              <a:rPr kumimoji="0" lang="en-US" altLang="zh-CN" sz="16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黑体" panose="02010609060101010101" pitchFamily="49" charset="-122"/>
                <a:cs typeface="Arial" panose="020B0604020202020204" pitchFamily="34" charset="0"/>
              </a:rPr>
              <a:t>SEM</a:t>
            </a:r>
            <a:r>
              <a:rPr kumimoji="0" lang="zh-CN" altLang="en-US" sz="16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黑体" panose="02010609060101010101" pitchFamily="49" charset="-122"/>
                <a:cs typeface="Arial" panose="020B0604020202020204" pitchFamily="34" charset="0"/>
              </a:rPr>
              <a:t>照片 </a:t>
            </a:r>
            <a:r>
              <a:rPr kumimoji="0" lang="en-US" altLang="zh-CN" sz="16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6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黑体" panose="02010609060101010101" pitchFamily="49" charset="-122"/>
                <a:cs typeface="Arial" panose="020B0604020202020204" pitchFamily="34" charset="0"/>
              </a:rPr>
              <a:t>来源：</a:t>
            </a:r>
            <a:r>
              <a:rPr kumimoji="0" lang="en-US" sz="16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黑体" panose="02010609060101010101" pitchFamily="49" charset="-122"/>
                <a:cs typeface="Arial" panose="020B0604020202020204" pitchFamily="34" charset="0"/>
              </a:rPr>
              <a:t>MIT Chisholm Lab</a:t>
            </a:r>
            <a:r>
              <a:rPr kumimoji="0" lang="en-US" altLang="zh-CN" sz="16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6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黑体" panose="02010609060101010101" pitchFamily="49" charset="-122"/>
                <a:cs typeface="Arial" panose="020B0604020202020204" pitchFamily="34" charset="0"/>
              </a:rPr>
              <a:t> </a:t>
            </a:r>
            <a:endParaRPr kumimoji="0" lang="en-US" sz="16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63485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9F66E-AC68-B541-597F-B8BD89FB7D76}"/>
              </a:ext>
            </a:extLst>
          </p:cNvPr>
          <p:cNvSpPr>
            <a:spLocks noGrp="1"/>
          </p:cNvSpPr>
          <p:nvPr>
            <p:ph type="title"/>
          </p:nvPr>
        </p:nvSpPr>
        <p:spPr/>
        <p:txBody>
          <a:bodyPr/>
          <a:lstStyle/>
          <a:p>
            <a:r>
              <a:rPr lang="en-US" altLang="zh-CN" b="1" dirty="0"/>
              <a:t>1.2 </a:t>
            </a:r>
            <a:r>
              <a:rPr lang="zh-CN" altLang="en-US" b="1" dirty="0"/>
              <a:t>不同生态型分化</a:t>
            </a:r>
          </a:p>
        </p:txBody>
      </p:sp>
      <p:sp>
        <p:nvSpPr>
          <p:cNvPr id="4" name="Rectangle 1">
            <a:extLst>
              <a:ext uri="{FF2B5EF4-FFF2-40B4-BE49-F238E27FC236}">
                <a16:creationId xmlns:a16="http://schemas.microsoft.com/office/drawing/2014/main" id="{0BAFA321-ED31-2DB0-BF6D-A61C9FF6236E}"/>
              </a:ext>
            </a:extLst>
          </p:cNvPr>
          <p:cNvSpPr/>
          <p:nvPr/>
        </p:nvSpPr>
        <p:spPr>
          <a:xfrm>
            <a:off x="3355560" y="5765323"/>
            <a:ext cx="55579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Times New Roman" panose="02020703060505090304" charset="0"/>
              </a:rPr>
              <a:t>原绿球藻各生态型</a:t>
            </a:r>
            <a:r>
              <a:rPr kumimoji="0" lang="en-US" sz="18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16S-23S ITS</a:t>
            </a:r>
            <a:r>
              <a:rPr kumimoji="0" lang="zh-CN" altLang="en-US" sz="18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Times New Roman" panose="02020703060505090304" charset="0"/>
              </a:rPr>
              <a:t>序列的系统发育关系</a:t>
            </a:r>
            <a:r>
              <a:rPr kumimoji="0" lang="zh-CN" altLang="en-US" sz="18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 </a:t>
            </a:r>
            <a:endParaRPr kumimoji="0" lang="en-US" sz="18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5" name="Rectangle 7">
            <a:extLst>
              <a:ext uri="{FF2B5EF4-FFF2-40B4-BE49-F238E27FC236}">
                <a16:creationId xmlns:a16="http://schemas.microsoft.com/office/drawing/2014/main" id="{C9610533-6E38-C396-295B-64067DB342A5}"/>
              </a:ext>
            </a:extLst>
          </p:cNvPr>
          <p:cNvSpPr/>
          <p:nvPr/>
        </p:nvSpPr>
        <p:spPr>
          <a:xfrm>
            <a:off x="681631" y="1329803"/>
            <a:ext cx="2887058" cy="4198393"/>
          </a:xfrm>
          <a:prstGeom prst="rect">
            <a:avLst/>
          </a:prstGeom>
        </p:spPr>
        <p:txBody>
          <a:bodyPr wrap="square">
            <a:spAutoFit/>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根据可培养的原绿球藻株系不同的生理、生态以及分子进化特性，划分了</a:t>
            </a:r>
            <a:r>
              <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12</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个不同的生态型</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，包括</a:t>
            </a:r>
            <a:r>
              <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6</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种</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HL</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型</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6</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种</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LL</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型</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HL</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型原绿球藻主要分布于海洋真光层的上层，包括</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HLI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HLII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型原绿球藻主要分布于真光层的深层，包括</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LLII/III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LLIV</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endPar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p:txBody>
      </p:sp>
      <p:pic>
        <p:nvPicPr>
          <p:cNvPr id="6" name="Picture 10" descr="../../../../../../Desktop/博士毕业论文/PIcs/Screen%20Shot%202017-08-30%20at%209.">
            <a:extLst>
              <a:ext uri="{FF2B5EF4-FFF2-40B4-BE49-F238E27FC236}">
                <a16:creationId xmlns:a16="http://schemas.microsoft.com/office/drawing/2014/main" id="{69626084-7D6D-2C21-6EA1-68296828E18D}"/>
              </a:ext>
            </a:extLst>
          </p:cNvPr>
          <p:cNvPicPr>
            <a:picLocks noChangeAspect="1"/>
          </p:cNvPicPr>
          <p:nvPr/>
        </p:nvPicPr>
        <p:blipFill>
          <a:blip r:embed="rId2">
            <a:extLst>
              <a:ext uri="{28A0092B-C50C-407E-A947-70E740481C1C}">
                <a14:useLocalDpi xmlns:a14="http://schemas.microsoft.com/office/drawing/2010/main" val="0"/>
              </a:ext>
            </a:extLst>
          </a:blip>
          <a:srcRect t="17539" b="15043"/>
          <a:stretch>
            <a:fillRect/>
          </a:stretch>
        </p:blipFill>
        <p:spPr>
          <a:xfrm>
            <a:off x="8623313" y="1259628"/>
            <a:ext cx="3381445" cy="4284000"/>
          </a:xfrm>
          <a:prstGeom prst="rect">
            <a:avLst/>
          </a:prstGeom>
          <a:noFill/>
          <a:ln>
            <a:noFill/>
          </a:ln>
        </p:spPr>
      </p:pic>
      <p:pic>
        <p:nvPicPr>
          <p:cNvPr id="7" name="图片 6">
            <a:extLst>
              <a:ext uri="{FF2B5EF4-FFF2-40B4-BE49-F238E27FC236}">
                <a16:creationId xmlns:a16="http://schemas.microsoft.com/office/drawing/2014/main" id="{7C235304-2CA1-4881-6DED-233455A834EA}"/>
              </a:ext>
            </a:extLst>
          </p:cNvPr>
          <p:cNvPicPr>
            <a:picLocks noChangeAspect="1"/>
          </p:cNvPicPr>
          <p:nvPr/>
        </p:nvPicPr>
        <p:blipFill rotWithShape="1">
          <a:blip r:embed="rId3"/>
          <a:srcRect r="51271" b="49028"/>
          <a:stretch>
            <a:fillRect/>
          </a:stretch>
        </p:blipFill>
        <p:spPr>
          <a:xfrm>
            <a:off x="4079929" y="1259628"/>
            <a:ext cx="4109194" cy="4248000"/>
          </a:xfrm>
          <a:prstGeom prst="rect">
            <a:avLst/>
          </a:prstGeom>
        </p:spPr>
      </p:pic>
      <p:sp>
        <p:nvSpPr>
          <p:cNvPr id="9" name="灯片编号占位符 9">
            <a:extLst>
              <a:ext uri="{FF2B5EF4-FFF2-40B4-BE49-F238E27FC236}">
                <a16:creationId xmlns:a16="http://schemas.microsoft.com/office/drawing/2014/main" id="{CB2A1388-A3C9-F5F9-9A12-DD15E56A3282}"/>
              </a:ext>
            </a:extLst>
          </p:cNvPr>
          <p:cNvSpPr>
            <a:spLocks noGrp="1"/>
          </p:cNvSpPr>
          <p:nvPr>
            <p:ph type="sldNum" sz="quarter" idx="12"/>
          </p:nvPr>
        </p:nvSpPr>
        <p:spPr>
          <a:xfrm>
            <a:off x="86106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D259BB-D72D-9A46-A1F2-486AA9F7057F}" type="slidenum">
              <a:rPr kumimoji="1"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642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9FC89-673A-CCCA-E181-B9B210879DD5}"/>
              </a:ext>
            </a:extLst>
          </p:cNvPr>
          <p:cNvSpPr>
            <a:spLocks noGrp="1"/>
          </p:cNvSpPr>
          <p:nvPr>
            <p:ph type="title"/>
          </p:nvPr>
        </p:nvSpPr>
        <p:spPr>
          <a:xfrm>
            <a:off x="838201" y="373609"/>
            <a:ext cx="10515600" cy="1325563"/>
          </a:xfrm>
        </p:spPr>
        <p:txBody>
          <a:bodyPr/>
          <a:lstStyle/>
          <a:p>
            <a:r>
              <a:rPr lang="en-US" altLang="zh-CN" b="1" dirty="0"/>
              <a:t>1.3</a:t>
            </a:r>
            <a:r>
              <a:rPr lang="zh-CN" altLang="en-US" b="1" dirty="0"/>
              <a:t> 原绿球藻的基因组特征</a:t>
            </a:r>
          </a:p>
        </p:txBody>
      </p:sp>
      <p:pic>
        <p:nvPicPr>
          <p:cNvPr id="4" name="图片 3">
            <a:extLst>
              <a:ext uri="{FF2B5EF4-FFF2-40B4-BE49-F238E27FC236}">
                <a16:creationId xmlns:a16="http://schemas.microsoft.com/office/drawing/2014/main" id="{390A01DB-8A09-D843-7E7B-9CF6E97E0368}"/>
              </a:ext>
            </a:extLst>
          </p:cNvPr>
          <p:cNvPicPr>
            <a:picLocks noChangeAspect="1"/>
          </p:cNvPicPr>
          <p:nvPr/>
        </p:nvPicPr>
        <p:blipFill>
          <a:blip r:embed="rId2"/>
          <a:stretch>
            <a:fillRect/>
          </a:stretch>
        </p:blipFill>
        <p:spPr>
          <a:xfrm>
            <a:off x="838199" y="1344864"/>
            <a:ext cx="4589727" cy="4565697"/>
          </a:xfrm>
          <a:prstGeom prst="rect">
            <a:avLst/>
          </a:prstGeom>
        </p:spPr>
      </p:pic>
      <p:sp>
        <p:nvSpPr>
          <p:cNvPr id="5" name="Rectangle 4">
            <a:extLst>
              <a:ext uri="{FF2B5EF4-FFF2-40B4-BE49-F238E27FC236}">
                <a16:creationId xmlns:a16="http://schemas.microsoft.com/office/drawing/2014/main" id="{802CD552-27EF-FC61-F77B-871ED0988855}"/>
              </a:ext>
            </a:extLst>
          </p:cNvPr>
          <p:cNvSpPr/>
          <p:nvPr/>
        </p:nvSpPr>
        <p:spPr>
          <a:xfrm>
            <a:off x="160310" y="6084281"/>
            <a:ext cx="620394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基于</a:t>
            </a:r>
            <a:r>
              <a:rPr kumimoji="0" lang="en-US" sz="20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31</a:t>
            </a:r>
            <a:r>
              <a:rPr kumimoji="0" lang="zh-CN" altLang="en-US" sz="20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Times New Roman" panose="02020703060505090304" charset="0"/>
              </a:rPr>
              <a:t>个核心基因氨基酸序列构建的原绿球藻进化树</a:t>
            </a:r>
            <a:r>
              <a:rPr kumimoji="0" lang="zh-CN" altLang="en-US" sz="20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 </a:t>
            </a:r>
            <a:endParaRPr kumimoji="0" lang="en-US" sz="20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8" name="Rectangle 2">
            <a:extLst>
              <a:ext uri="{FF2B5EF4-FFF2-40B4-BE49-F238E27FC236}">
                <a16:creationId xmlns:a16="http://schemas.microsoft.com/office/drawing/2014/main" id="{228EFAB0-A136-9657-1BDE-0EE7B42DE5E7}"/>
              </a:ext>
            </a:extLst>
          </p:cNvPr>
          <p:cNvSpPr/>
          <p:nvPr/>
        </p:nvSpPr>
        <p:spPr>
          <a:xfrm>
            <a:off x="5819134" y="1712169"/>
            <a:ext cx="5796339" cy="4643661"/>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HLII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型的基因组只有大约</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1.6-1.7 </a:t>
            </a:r>
            <a:r>
              <a:rPr kumimoji="0" lang="en-US" sz="1800" b="0" i="0" u="none" strike="noStrike" kern="1200" cap="none" spc="0" normalizeH="0" baseline="0" noProof="0" dirty="0" err="1">
                <a:ln>
                  <a:noFill/>
                </a:ln>
                <a:solidFill>
                  <a:srgbClr val="FF0000"/>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，编码约</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1800-1900</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个基因，</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是目前已知最小的非共生光合自养生物的基因组。</a:t>
            </a:r>
            <a:endPar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基因组略大（</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1.8-1.9 </a:t>
            </a:r>
            <a:r>
              <a:rPr kumimoji="0" lang="en-US" sz="18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），编码</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2000-2200</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个基因。</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LLII/III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基因组也较小（</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1.7-1.8 </a:t>
            </a:r>
            <a:r>
              <a:rPr kumimoji="0" lang="en-US" sz="18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），与</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HLI-II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接近。</a:t>
            </a:r>
            <a:endPar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LLIV</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型的基因组较大，约</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2.4-2.6 </a:t>
            </a:r>
            <a:r>
              <a:rPr kumimoji="0" lang="en-US" sz="1800" b="0" i="0" u="none" strike="noStrike" kern="1200" cap="none" spc="0" normalizeH="0" baseline="0" noProof="0" dirty="0" err="1">
                <a:ln>
                  <a:noFill/>
                </a:ln>
                <a:solidFill>
                  <a:srgbClr val="FF0000"/>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，接近于一些海洋聚球藻。</a:t>
            </a:r>
            <a:endPar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从</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GC</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含量</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上分析，</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HLI</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HLII</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低约</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31%</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约</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35%</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LII/III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约为</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38%</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，而</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LLIV</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明显较高约为</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50%</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，接近于海洋聚球藻。</a:t>
            </a:r>
            <a:endPar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9" name="文本框 8">
            <a:extLst>
              <a:ext uri="{FF2B5EF4-FFF2-40B4-BE49-F238E27FC236}">
                <a16:creationId xmlns:a16="http://schemas.microsoft.com/office/drawing/2014/main" id="{3A057A39-2AB5-2A16-8516-00873C11C5A1}"/>
              </a:ext>
            </a:extLst>
          </p:cNvPr>
          <p:cNvSpPr txBox="1"/>
          <p:nvPr/>
        </p:nvSpPr>
        <p:spPr>
          <a:xfrm>
            <a:off x="6096000" y="1250504"/>
            <a:ext cx="50422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16DB6"/>
                </a:solidFill>
                <a:effectLst/>
                <a:uLnTx/>
                <a:uFillTx/>
                <a:latin typeface="Microsoft YaHei" panose="020B0503020204020204" pitchFamily="34" charset="-122"/>
                <a:ea typeface="Microsoft YaHei" panose="020B0503020204020204" pitchFamily="34" charset="-122"/>
                <a:cs typeface="+mn-cs"/>
              </a:rPr>
              <a:t>不同生态型的基因组基本特征</a:t>
            </a:r>
          </a:p>
        </p:txBody>
      </p:sp>
    </p:spTree>
    <p:extLst>
      <p:ext uri="{BB962C8B-B14F-4D97-AF65-F5344CB8AC3E}">
        <p14:creationId xmlns:p14="http://schemas.microsoft.com/office/powerpoint/2010/main" val="4275348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858F9A-D232-469E-A154-341DFF2E2D84}"/>
              </a:ext>
            </a:extLst>
          </p:cNvPr>
          <p:cNvSpPr>
            <a:spLocks noGrp="1"/>
          </p:cNvSpPr>
          <p:nvPr>
            <p:ph idx="1"/>
          </p:nvPr>
        </p:nvSpPr>
        <p:spPr>
          <a:xfrm>
            <a:off x="838200" y="1553030"/>
            <a:ext cx="5751286" cy="5304970"/>
          </a:xfrm>
        </p:spPr>
        <p:txBody>
          <a:bodyPr>
            <a:normAutofit fontScale="92500"/>
          </a:bodyPr>
          <a:lstStyle/>
          <a:p>
            <a:pPr marL="457200" indent="-457200">
              <a:lnSpc>
                <a:spcPct val="135000"/>
              </a:lnSpc>
              <a:buFont typeface="Arial" panose="020B0604020202020204" pitchFamily="34" charset="0"/>
              <a:buChar char="•"/>
            </a:pPr>
            <a:r>
              <a:rPr lang="zh-CN" altLang="en-US" dirty="0"/>
              <a:t>主要原因是对热带和亚热带寡营养大洋相对稳定环境的适应，即丢失一些对此环境来说非必须的基因</a:t>
            </a:r>
            <a:endParaRPr lang="en-US" altLang="zh-CN" dirty="0"/>
          </a:p>
          <a:p>
            <a:pPr marL="457200" indent="-457200">
              <a:lnSpc>
                <a:spcPct val="135000"/>
              </a:lnSpc>
              <a:buFont typeface="Arial" panose="020B0604020202020204" pitchFamily="34" charset="0"/>
              <a:buChar char="•"/>
            </a:pPr>
            <a:r>
              <a:rPr lang="zh-CN" altLang="en-US" dirty="0"/>
              <a:t>基因组流线型化减少了原绿球藻生长对营养物质的消耗，有利于其在贫营养的大洋表层的生存但是同时也使得单个原绿球藻的基因组，提供的代谢潜能有限，对环境变化的应变能力降低。</a:t>
            </a:r>
          </a:p>
        </p:txBody>
      </p:sp>
      <p:sp>
        <p:nvSpPr>
          <p:cNvPr id="4" name="标题 1">
            <a:extLst>
              <a:ext uri="{FF2B5EF4-FFF2-40B4-BE49-F238E27FC236}">
                <a16:creationId xmlns:a16="http://schemas.microsoft.com/office/drawing/2014/main" id="{760391F1-1331-B927-69A6-03835CEA714C}"/>
              </a:ext>
            </a:extLst>
          </p:cNvPr>
          <p:cNvSpPr>
            <a:spLocks noGrp="1"/>
          </p:cNvSpPr>
          <p:nvPr>
            <p:ph type="title"/>
          </p:nvPr>
        </p:nvSpPr>
        <p:spPr>
          <a:xfrm>
            <a:off x="838200" y="365125"/>
            <a:ext cx="10515600" cy="1325563"/>
          </a:xfrm>
        </p:spPr>
        <p:txBody>
          <a:bodyPr/>
          <a:lstStyle/>
          <a:p>
            <a:r>
              <a:rPr lang="en-US" altLang="zh-CN" b="1" dirty="0"/>
              <a:t>1.3</a:t>
            </a:r>
            <a:r>
              <a:rPr lang="zh-CN" altLang="en-US" b="1" dirty="0"/>
              <a:t> 原绿球藻基因组：基因组流线型化</a:t>
            </a:r>
          </a:p>
        </p:txBody>
      </p:sp>
      <p:grpSp>
        <p:nvGrpSpPr>
          <p:cNvPr id="9" name="组合 8">
            <a:extLst>
              <a:ext uri="{FF2B5EF4-FFF2-40B4-BE49-F238E27FC236}">
                <a16:creationId xmlns:a16="http://schemas.microsoft.com/office/drawing/2014/main" id="{97B47D4A-0498-BFE3-60DB-F466D88CB8CB}"/>
              </a:ext>
            </a:extLst>
          </p:cNvPr>
          <p:cNvGrpSpPr/>
          <p:nvPr/>
        </p:nvGrpSpPr>
        <p:grpSpPr>
          <a:xfrm>
            <a:off x="6589486" y="2028381"/>
            <a:ext cx="5145665" cy="4538957"/>
            <a:chOff x="6589486" y="2028381"/>
            <a:chExt cx="5145665" cy="4538957"/>
          </a:xfrm>
        </p:grpSpPr>
        <p:pic>
          <p:nvPicPr>
            <p:cNvPr id="5" name="图片 4">
              <a:extLst>
                <a:ext uri="{FF2B5EF4-FFF2-40B4-BE49-F238E27FC236}">
                  <a16:creationId xmlns:a16="http://schemas.microsoft.com/office/drawing/2014/main" id="{25F80BD0-6FF1-B5DA-B626-3673646DB0CA}"/>
                </a:ext>
              </a:extLst>
            </p:cNvPr>
            <p:cNvPicPr>
              <a:picLocks noChangeAspect="1"/>
            </p:cNvPicPr>
            <p:nvPr/>
          </p:nvPicPr>
          <p:blipFill>
            <a:blip r:embed="rId2"/>
            <a:stretch>
              <a:fillRect/>
            </a:stretch>
          </p:blipFill>
          <p:spPr>
            <a:xfrm>
              <a:off x="6589486" y="2028381"/>
              <a:ext cx="5145665" cy="3798823"/>
            </a:xfrm>
            <a:prstGeom prst="rect">
              <a:avLst/>
            </a:prstGeom>
          </p:spPr>
        </p:pic>
        <p:grpSp>
          <p:nvGrpSpPr>
            <p:cNvPr id="8" name="组合 7">
              <a:extLst>
                <a:ext uri="{FF2B5EF4-FFF2-40B4-BE49-F238E27FC236}">
                  <a16:creationId xmlns:a16="http://schemas.microsoft.com/office/drawing/2014/main" id="{E2BAAF85-0B2A-85BA-3752-607E314B8F02}"/>
                </a:ext>
              </a:extLst>
            </p:cNvPr>
            <p:cNvGrpSpPr/>
            <p:nvPr/>
          </p:nvGrpSpPr>
          <p:grpSpPr>
            <a:xfrm>
              <a:off x="8326251" y="5859451"/>
              <a:ext cx="2931997" cy="707887"/>
              <a:chOff x="8326251" y="5859451"/>
              <a:chExt cx="2931997" cy="707887"/>
            </a:xfrm>
          </p:grpSpPr>
          <p:sp>
            <p:nvSpPr>
              <p:cNvPr id="6" name="矩形 5">
                <a:extLst>
                  <a:ext uri="{FF2B5EF4-FFF2-40B4-BE49-F238E27FC236}">
                    <a16:creationId xmlns:a16="http://schemas.microsoft.com/office/drawing/2014/main" id="{14CD64B1-53FE-560B-A64E-2FFE0803D320}"/>
                  </a:ext>
                </a:extLst>
              </p:cNvPr>
              <p:cNvSpPr/>
              <p:nvPr/>
            </p:nvSpPr>
            <p:spPr>
              <a:xfrm>
                <a:off x="8326251" y="5859451"/>
                <a:ext cx="2798949" cy="400110"/>
              </a:xfrm>
              <a:prstGeom prst="rect">
                <a:avLst/>
              </a:prstGeom>
            </p:spPr>
            <p:txBody>
              <a:bodyPr wrap="square">
                <a:spAutoFit/>
              </a:bodyPr>
              <a:lstStyle/>
              <a:p>
                <a:r>
                  <a:rPr lang="zh-CN" altLang="en-GB" sz="2000" dirty="0">
                    <a:solidFill>
                      <a:srgbClr val="016DB6"/>
                    </a:solidFill>
                    <a:latin typeface="微软雅黑" panose="020B0503020204020204" pitchFamily="34" charset="-122"/>
                    <a:ea typeface="微软雅黑" panose="020B0503020204020204" pitchFamily="34" charset="-122"/>
                  </a:rPr>
                  <a:t>蓝细菌</a:t>
                </a:r>
                <a:r>
                  <a:rPr lang="zh-CN" altLang="en-US" sz="2000" dirty="0">
                    <a:solidFill>
                      <a:srgbClr val="016DB6"/>
                    </a:solidFill>
                    <a:latin typeface="微软雅黑" panose="020B0503020204020204" pitchFamily="34" charset="-122"/>
                    <a:ea typeface="微软雅黑" panose="020B0503020204020204" pitchFamily="34" charset="-122"/>
                  </a:rPr>
                  <a:t>基因组大小比较</a:t>
                </a:r>
                <a:endParaRPr lang="en-GB" altLang="zh-CN" sz="2000" dirty="0">
                  <a:solidFill>
                    <a:srgbClr val="016DB6"/>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9781DF9C-26F5-7585-F1BD-266F3560C8FD}"/>
                  </a:ext>
                </a:extLst>
              </p:cNvPr>
              <p:cNvSpPr/>
              <p:nvPr/>
            </p:nvSpPr>
            <p:spPr>
              <a:xfrm>
                <a:off x="8710756" y="6259561"/>
                <a:ext cx="2547492" cy="307777"/>
              </a:xfrm>
              <a:prstGeom prst="rect">
                <a:avLst/>
              </a:prstGeom>
            </p:spPr>
            <p:txBody>
              <a:bodyPr wrap="none">
                <a:spAutoFit/>
              </a:bodyPr>
              <a:lstStyle/>
              <a:p>
                <a:r>
                  <a:rPr lang="en-GB" altLang="zh-CN" sz="1400" dirty="0">
                    <a:latin typeface="微软雅黑" panose="020B0503020204020204" pitchFamily="34" charset="-122"/>
                    <a:ea typeface="微软雅黑" panose="020B0503020204020204" pitchFamily="34" charset="-122"/>
                  </a:rPr>
                  <a:t>Scanlan et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al.</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2009</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MMBR</a:t>
                </a:r>
                <a:endParaRPr lang="en-GB" altLang="zh-CN" sz="14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234257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F2FD3C-23A2-8FEF-87F1-582B2F0DBACA}"/>
              </a:ext>
            </a:extLst>
          </p:cNvPr>
          <p:cNvSpPr>
            <a:spLocks noGrp="1"/>
          </p:cNvSpPr>
          <p:nvPr>
            <p:ph type="title"/>
          </p:nvPr>
        </p:nvSpPr>
        <p:spPr/>
        <p:txBody>
          <a:bodyPr/>
          <a:lstStyle/>
          <a:p>
            <a:r>
              <a:rPr lang="en-US" altLang="zh-CN" dirty="0"/>
              <a:t>1.4 </a:t>
            </a:r>
            <a:r>
              <a:rPr lang="zh-CN" altLang="en-US" dirty="0"/>
              <a:t>拟解决问题</a:t>
            </a:r>
          </a:p>
        </p:txBody>
      </p:sp>
      <p:sp>
        <p:nvSpPr>
          <p:cNvPr id="3" name="内容占位符 2">
            <a:extLst>
              <a:ext uri="{FF2B5EF4-FFF2-40B4-BE49-F238E27FC236}">
                <a16:creationId xmlns:a16="http://schemas.microsoft.com/office/drawing/2014/main" id="{3EB527E8-0AD5-12DD-5A1C-AB9B4E97DFDD}"/>
              </a:ext>
            </a:extLst>
          </p:cNvPr>
          <p:cNvSpPr>
            <a:spLocks noGrp="1"/>
          </p:cNvSpPr>
          <p:nvPr>
            <p:ph idx="1"/>
          </p:nvPr>
        </p:nvSpPr>
        <p:spPr>
          <a:xfrm>
            <a:off x="838199" y="1503680"/>
            <a:ext cx="8610601" cy="5181599"/>
          </a:xfrm>
        </p:spPr>
        <p:txBody>
          <a:bodyPr>
            <a:normAutofit fontScale="92500" lnSpcReduction="10000"/>
          </a:bodyPr>
          <a:lstStyle/>
          <a:p>
            <a:pPr marL="457200" indent="-457200">
              <a:lnSpc>
                <a:spcPct val="125000"/>
              </a:lnSpc>
              <a:buFont typeface="Arial" panose="020B0604020202020204" pitchFamily="34" charset="0"/>
              <a:buChar char="•"/>
            </a:pPr>
            <a:r>
              <a:rPr lang="zh-CN" altLang="en-US" b="1" dirty="0"/>
              <a:t>修正现有生态型进化关系和</a:t>
            </a:r>
            <a:br>
              <a:rPr lang="en-US" altLang="zh-CN" b="1" dirty="0"/>
            </a:br>
            <a:r>
              <a:rPr lang="zh-CN" altLang="en-US" b="1" dirty="0"/>
              <a:t>高分辨率划分亚生态型及其内部进化关系</a:t>
            </a:r>
            <a:br>
              <a:rPr lang="en-US" altLang="zh-CN" dirty="0"/>
            </a:br>
            <a:r>
              <a:rPr lang="en-US" altLang="zh-CN" dirty="0"/>
              <a:t>  - </a:t>
            </a:r>
            <a:r>
              <a:rPr lang="zh-CN" altLang="en-US" dirty="0"/>
              <a:t>基于同源基因串联法进化分析</a:t>
            </a:r>
            <a:br>
              <a:rPr lang="en-US" altLang="zh-CN" dirty="0"/>
            </a:br>
            <a:r>
              <a:rPr lang="en-US" altLang="zh-CN" dirty="0"/>
              <a:t>  - </a:t>
            </a:r>
            <a:r>
              <a:rPr lang="zh-CN" altLang="en-US" dirty="0"/>
              <a:t>基于泛基因组的核心簇进化分析</a:t>
            </a:r>
            <a:endParaRPr lang="en-US" altLang="zh-CN" dirty="0"/>
          </a:p>
          <a:p>
            <a:pPr marL="457200" indent="-457200">
              <a:lnSpc>
                <a:spcPct val="125000"/>
              </a:lnSpc>
              <a:buFont typeface="Arial" panose="020B0604020202020204" pitchFamily="34" charset="0"/>
              <a:buChar char="•"/>
            </a:pPr>
            <a:r>
              <a:rPr lang="zh-CN" altLang="en-US" b="1" dirty="0"/>
              <a:t>生态型功能泛基因组分析</a:t>
            </a:r>
            <a:br>
              <a:rPr lang="en-US" altLang="zh-CN" dirty="0"/>
            </a:br>
            <a:r>
              <a:rPr lang="en-US" altLang="zh-CN" dirty="0"/>
              <a:t>  - </a:t>
            </a:r>
            <a:r>
              <a:rPr lang="zh-CN" altLang="en-US" dirty="0"/>
              <a:t>通路富集分析</a:t>
            </a:r>
            <a:br>
              <a:rPr lang="en-US" altLang="zh-CN" dirty="0"/>
            </a:br>
            <a:r>
              <a:rPr lang="en-US" altLang="zh-CN" dirty="0"/>
              <a:t>  - </a:t>
            </a:r>
            <a:r>
              <a:rPr lang="zh-CN" altLang="en-US" dirty="0"/>
              <a:t>功能基因富集分析</a:t>
            </a:r>
            <a:endParaRPr lang="en-US" altLang="zh-CN" dirty="0"/>
          </a:p>
          <a:p>
            <a:pPr marL="457200" indent="-457200">
              <a:lnSpc>
                <a:spcPct val="125000"/>
              </a:lnSpc>
              <a:buFont typeface="Arial" panose="020B0604020202020204" pitchFamily="34" charset="0"/>
              <a:buChar char="•"/>
            </a:pPr>
            <a:r>
              <a:rPr lang="zh-CN" altLang="en-US" b="1" dirty="0"/>
              <a:t>环境分布与相关性分析转录调控</a:t>
            </a:r>
            <a:br>
              <a:rPr lang="en-US" altLang="zh-CN" dirty="0"/>
            </a:br>
            <a:r>
              <a:rPr lang="en-US" altLang="zh-CN" dirty="0"/>
              <a:t>  - </a:t>
            </a:r>
            <a:r>
              <a:rPr lang="zh-CN" altLang="en-US" dirty="0"/>
              <a:t>结合进化树的亚生态型环境丰度分布分析</a:t>
            </a:r>
            <a:br>
              <a:rPr lang="en-US" altLang="zh-CN" dirty="0"/>
            </a:br>
            <a:r>
              <a:rPr lang="en-US" altLang="zh-CN" dirty="0"/>
              <a:t>  - </a:t>
            </a:r>
            <a:r>
              <a:rPr lang="zh-CN" altLang="en-US" dirty="0"/>
              <a:t>宏转录组表达分析和</a:t>
            </a:r>
            <a:r>
              <a:rPr lang="en-US" altLang="zh-CN" dirty="0"/>
              <a:t>WGCNA</a:t>
            </a:r>
            <a:r>
              <a:rPr lang="zh-CN" altLang="en-US" dirty="0"/>
              <a:t>分析</a:t>
            </a:r>
            <a:endParaRPr lang="en-US" altLang="zh-CN" dirty="0"/>
          </a:p>
        </p:txBody>
      </p:sp>
    </p:spTree>
    <p:extLst>
      <p:ext uri="{BB962C8B-B14F-4D97-AF65-F5344CB8AC3E}">
        <p14:creationId xmlns:p14="http://schemas.microsoft.com/office/powerpoint/2010/main" val="98731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B552534-E374-4964-96EE-AD7235FF4DDB}"/>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id="{DA994A37-7091-4A16-8A64-3E75B38E48FE}"/>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5">
            <a:extLst>
              <a:ext uri="{FF2B5EF4-FFF2-40B4-BE49-F238E27FC236}">
                <a16:creationId xmlns:a16="http://schemas.microsoft.com/office/drawing/2014/main" id="{2254265C-A156-48DE-9D23-485EBF81D379}"/>
              </a:ext>
            </a:extLst>
          </p:cNvPr>
          <p:cNvSpPr/>
          <p:nvPr/>
        </p:nvSpPr>
        <p:spPr>
          <a:xfrm>
            <a:off x="403122" y="350072"/>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6" name="图片 15">
            <a:extLst>
              <a:ext uri="{FF2B5EF4-FFF2-40B4-BE49-F238E27FC236}">
                <a16:creationId xmlns:a16="http://schemas.microsoft.com/office/drawing/2014/main" id="{B1B3E3C6-542A-4505-813E-67132E41C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21" name="椭圆 20">
            <a:extLst>
              <a:ext uri="{FF2B5EF4-FFF2-40B4-BE49-F238E27FC236}">
                <a16:creationId xmlns:a16="http://schemas.microsoft.com/office/drawing/2014/main" id="{609436D0-E358-44E2-8265-159769DAAAE6}"/>
              </a:ext>
            </a:extLst>
          </p:cNvPr>
          <p:cNvSpPr/>
          <p:nvPr/>
        </p:nvSpPr>
        <p:spPr>
          <a:xfrm>
            <a:off x="1344631" y="2293632"/>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2</a:t>
            </a:r>
            <a:endParaRPr lang="zh-CN" altLang="en-US" sz="13800" b="1" dirty="0">
              <a:solidFill>
                <a:schemeClr val="bg1"/>
              </a:solidFill>
              <a:cs typeface="+mn-ea"/>
              <a:sym typeface="+mn-lt"/>
            </a:endParaRPr>
          </a:p>
        </p:txBody>
      </p:sp>
      <p:sp>
        <p:nvSpPr>
          <p:cNvPr id="22" name="文本框 21">
            <a:extLst>
              <a:ext uri="{FF2B5EF4-FFF2-40B4-BE49-F238E27FC236}">
                <a16:creationId xmlns:a16="http://schemas.microsoft.com/office/drawing/2014/main" id="{D1BDE5D6-B925-4BAD-9241-AAC1F1FC3EBA}"/>
              </a:ext>
            </a:extLst>
          </p:cNvPr>
          <p:cNvSpPr txBox="1"/>
          <p:nvPr/>
        </p:nvSpPr>
        <p:spPr>
          <a:xfrm>
            <a:off x="3293463" y="2258725"/>
            <a:ext cx="5088537" cy="830997"/>
          </a:xfrm>
          <a:prstGeom prst="rect">
            <a:avLst/>
          </a:prstGeom>
          <a:noFill/>
        </p:spPr>
        <p:txBody>
          <a:bodyPr wrap="square" rtlCol="0">
            <a:spAutoFit/>
          </a:bodyPr>
          <a:lstStyle/>
          <a:p>
            <a:pPr defTabSz="335076">
              <a:spcAft>
                <a:spcPts val="379"/>
              </a:spcAft>
              <a:defRPr/>
            </a:pPr>
            <a:r>
              <a:rPr lang="zh-CN" altLang="en-US" sz="4800" b="1" kern="1200" dirty="0">
                <a:solidFill>
                  <a:srgbClr val="1C4885"/>
                </a:solidFill>
                <a:latin typeface="等线" panose="020F0502020204030204"/>
                <a:ea typeface="等线" panose="02010600030101010101" pitchFamily="2" charset="-122"/>
                <a:cs typeface="+mn-ea"/>
                <a:sym typeface="+mn-lt"/>
              </a:rPr>
              <a:t>原绿球藻进化分析</a:t>
            </a:r>
            <a:endParaRPr kumimoji="0" lang="zh-CN" altLang="en-US" sz="4800" b="1"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p:txBody>
      </p:sp>
      <p:sp>
        <p:nvSpPr>
          <p:cNvPr id="4" name="文本框 3">
            <a:extLst>
              <a:ext uri="{FF2B5EF4-FFF2-40B4-BE49-F238E27FC236}">
                <a16:creationId xmlns:a16="http://schemas.microsoft.com/office/drawing/2014/main" id="{8DB87689-96B8-8588-42B8-87D638920AE5}"/>
              </a:ext>
            </a:extLst>
          </p:cNvPr>
          <p:cNvSpPr txBox="1"/>
          <p:nvPr/>
        </p:nvSpPr>
        <p:spPr>
          <a:xfrm>
            <a:off x="3293462" y="3089722"/>
            <a:ext cx="6924958" cy="1538883"/>
          </a:xfrm>
          <a:prstGeom prst="rect">
            <a:avLst/>
          </a:prstGeom>
          <a:noFill/>
        </p:spPr>
        <p:txBody>
          <a:bodyPr wrap="square" rtlCol="0">
            <a:spAutoFit/>
          </a:bodyPr>
          <a:lstStyle/>
          <a:p>
            <a:pPr defTabSz="713232">
              <a:spcAft>
                <a:spcPts val="600"/>
              </a:spcAft>
              <a:defRPr/>
            </a:pPr>
            <a:r>
              <a:rPr lang="en-US" altLang="zh-CN" sz="2800" dirty="0">
                <a:solidFill>
                  <a:srgbClr val="1C4885"/>
                </a:solidFill>
                <a:latin typeface="等线" panose="020F0502020204030204"/>
                <a:ea typeface="等线" panose="02010600030101010101" pitchFamily="2" charset="-122"/>
                <a:cs typeface="+mn-ea"/>
                <a:sym typeface="+mn-lt"/>
              </a:rPr>
              <a:t>2</a:t>
            </a:r>
            <a:r>
              <a:rPr kumimoji="0" lang="en-US" altLang="zh-CN"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.1 </a:t>
            </a:r>
            <a:r>
              <a:rPr kumimoji="0" lang="zh-CN" altLang="en-US"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基于</a:t>
            </a:r>
            <a:r>
              <a:rPr kumimoji="0" lang="en-US" altLang="zh-CN" sz="2800" i="0" u="none" strike="noStrike" kern="1200" cap="none" spc="0" normalizeH="0" baseline="0" noProof="0" dirty="0" err="1">
                <a:ln>
                  <a:noFill/>
                </a:ln>
                <a:solidFill>
                  <a:srgbClr val="1C4885"/>
                </a:solidFill>
                <a:effectLst/>
                <a:uLnTx/>
                <a:uFillTx/>
                <a:latin typeface="等线" panose="020F0502020204030204"/>
                <a:ea typeface="等线" panose="02010600030101010101" pitchFamily="2" charset="-122"/>
                <a:cs typeface="+mn-ea"/>
                <a:sym typeface="+mn-lt"/>
              </a:rPr>
              <a:t>acdc</a:t>
            </a:r>
            <a:r>
              <a:rPr kumimoji="0" lang="zh-CN" altLang="en-US"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和</a:t>
            </a:r>
            <a:r>
              <a:rPr kumimoji="0" lang="en-US" altLang="zh-CN" sz="2800" i="0" u="none" strike="noStrike" kern="1200" cap="none" spc="0" normalizeH="0" baseline="0" noProof="0" dirty="0" err="1">
                <a:ln>
                  <a:noFill/>
                </a:ln>
                <a:solidFill>
                  <a:srgbClr val="1C4885"/>
                </a:solidFill>
                <a:effectLst/>
                <a:uLnTx/>
                <a:uFillTx/>
                <a:latin typeface="等线" panose="020F0502020204030204"/>
                <a:ea typeface="等线" panose="02010600030101010101" pitchFamily="2" charset="-122"/>
                <a:cs typeface="+mn-ea"/>
                <a:sym typeface="+mn-lt"/>
              </a:rPr>
              <a:t>checkm</a:t>
            </a:r>
            <a:r>
              <a:rPr kumimoji="0" lang="zh-CN" altLang="en-US"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的基因组预处理</a:t>
            </a:r>
            <a:endParaRPr kumimoji="0" lang="en-US" altLang="zh-CN"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a:p>
            <a:pPr defTabSz="713232">
              <a:spcAft>
                <a:spcPts val="600"/>
              </a:spcAft>
              <a:defRPr/>
            </a:pPr>
            <a:r>
              <a:rPr lang="en-US" altLang="zh-CN" sz="2800" dirty="0">
                <a:solidFill>
                  <a:srgbClr val="1C4885"/>
                </a:solidFill>
                <a:latin typeface="等线" panose="020F0502020204030204"/>
                <a:ea typeface="等线" panose="02010600030101010101" pitchFamily="2" charset="-122"/>
                <a:cs typeface="+mn-ea"/>
                <a:sym typeface="+mn-lt"/>
              </a:rPr>
              <a:t>2.2 </a:t>
            </a:r>
            <a:r>
              <a:rPr lang="zh-CN" altLang="en-US" sz="2800" dirty="0">
                <a:solidFill>
                  <a:srgbClr val="1C4885"/>
                </a:solidFill>
                <a:latin typeface="等线" panose="020F0502020204030204"/>
                <a:ea typeface="等线" panose="02010600030101010101" pitchFamily="2" charset="-122"/>
                <a:cs typeface="+mn-ea"/>
                <a:sym typeface="+mn-lt"/>
              </a:rPr>
              <a:t>基于基因的亚种水平进化分析</a:t>
            </a:r>
            <a:endParaRPr lang="en-US" altLang="zh-CN" sz="2800" dirty="0">
              <a:solidFill>
                <a:srgbClr val="1C4885"/>
              </a:solidFill>
              <a:latin typeface="等线" panose="020F0502020204030204"/>
              <a:ea typeface="等线" panose="02010600030101010101" pitchFamily="2" charset="-122"/>
              <a:cs typeface="+mn-ea"/>
              <a:sym typeface="+mn-lt"/>
            </a:endParaRPr>
          </a:p>
          <a:p>
            <a:pPr defTabSz="713232">
              <a:spcAft>
                <a:spcPts val="600"/>
              </a:spcAft>
              <a:defRPr/>
            </a:pPr>
            <a:r>
              <a:rPr lang="en-US" altLang="zh-CN" sz="2800" dirty="0">
                <a:solidFill>
                  <a:srgbClr val="1C4885"/>
                </a:solidFill>
                <a:latin typeface="等线" panose="020F0502020204030204"/>
                <a:ea typeface="等线" panose="02010600030101010101" pitchFamily="2" charset="-122"/>
                <a:cs typeface="+mn-ea"/>
                <a:sym typeface="+mn-lt"/>
              </a:rPr>
              <a:t>2</a:t>
            </a:r>
            <a:r>
              <a:rPr kumimoji="0" lang="en-US" altLang="zh-CN"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.3 </a:t>
            </a:r>
            <a:r>
              <a:rPr kumimoji="0" lang="zh-CN" altLang="en-US" sz="280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分析结果总结和讨论</a:t>
            </a:r>
          </a:p>
        </p:txBody>
      </p:sp>
    </p:spTree>
    <p:extLst>
      <p:ext uri="{BB962C8B-B14F-4D97-AF65-F5344CB8AC3E}">
        <p14:creationId xmlns:p14="http://schemas.microsoft.com/office/powerpoint/2010/main" val="5731023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B27AFE-F5CB-44AA-94BD-FCB8990029D2}">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945</TotalTime>
  <Words>2690</Words>
  <Application>Microsoft Office PowerPoint</Application>
  <PresentationFormat>宽屏</PresentationFormat>
  <Paragraphs>275</Paragraphs>
  <Slides>37</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-apple-system</vt:lpstr>
      <vt:lpstr>URWPalladioL-Ital</vt:lpstr>
      <vt:lpstr>等线</vt:lpstr>
      <vt:lpstr>等线 Light</vt:lpstr>
      <vt:lpstr>汉仪大宋简</vt:lpstr>
      <vt:lpstr>Microsoft YaHei</vt:lpstr>
      <vt:lpstr>Microsoft YaHei</vt:lpstr>
      <vt:lpstr>Aharoni</vt:lpstr>
      <vt:lpstr>Arial</vt:lpstr>
      <vt:lpstr>Office 主题​​</vt:lpstr>
      <vt:lpstr>PowerPoint 演示文稿</vt:lpstr>
      <vt:lpstr>PowerPoint 演示文稿</vt:lpstr>
      <vt:lpstr>PowerPoint 演示文稿</vt:lpstr>
      <vt:lpstr>1.1 原绿球藻简介</vt:lpstr>
      <vt:lpstr>1.2 不同生态型分化</vt:lpstr>
      <vt:lpstr>1.3 原绿球藻的基因组特征</vt:lpstr>
      <vt:lpstr>1.3 原绿球藻基因组：基因组流线型化</vt:lpstr>
      <vt:lpstr>1.4 拟解决问题</vt:lpstr>
      <vt:lpstr>PowerPoint 演示文稿</vt:lpstr>
      <vt:lpstr>2.1 基于acdc和checkm的基因组预处理</vt:lpstr>
      <vt:lpstr>2.1.1 基因组数据预处理方法</vt:lpstr>
      <vt:lpstr>2.1 基于acdc和checkm的基因组预处理</vt:lpstr>
      <vt:lpstr>2.1.2 关于acdc的去污染效果</vt:lpstr>
      <vt:lpstr>2.1 基于acdc和checkm的基因组预处理</vt:lpstr>
      <vt:lpstr>2.1.3 基于GTDB的系统发育树</vt:lpstr>
      <vt:lpstr>2.2 基于基因的亚种水平进化分析</vt:lpstr>
      <vt:lpstr>2.2.1 基于泛基因组的核心簇建树</vt:lpstr>
      <vt:lpstr>2.2.1 基于泛基因组的核心簇建树</vt:lpstr>
      <vt:lpstr>2.2 基于基因的亚种水平进化分析</vt:lpstr>
      <vt:lpstr>2.2.2 基于直系同源基因的串联法建树</vt:lpstr>
      <vt:lpstr>2.2.2 基于单拷贝直系同源基因的串联法建树</vt:lpstr>
      <vt:lpstr>2.3  分析结果总结和讨论</vt:lpstr>
      <vt:lpstr>2.3.1 进化分析总结 –基因组特征</vt:lpstr>
      <vt:lpstr>2.3  分析结果总结和讨论</vt:lpstr>
      <vt:lpstr>2.3.2 进化分析总结-LLIILLIII进化位置修正</vt:lpstr>
      <vt:lpstr>2.3.2 进化分析总结-LLIILLIII进化位置修正</vt:lpstr>
      <vt:lpstr>2.3  分析结果总结和讨论</vt:lpstr>
      <vt:lpstr>2.3.3 待处理的问题</vt:lpstr>
      <vt:lpstr>2.3.3 待处理的问题</vt:lpstr>
      <vt:lpstr>PowerPoint 演示文稿</vt:lpstr>
      <vt:lpstr>3.1 原绿球藻泛基因组特征</vt:lpstr>
      <vt:lpstr>3.1 原绿球藻泛基因组特征</vt:lpstr>
      <vt:lpstr>3.2 关于泛基因组的分析问题</vt:lpstr>
      <vt:lpstr>PowerPoint 演示文稿</vt:lpstr>
      <vt:lpstr>4.1 搜库拟解决问题</vt:lpstr>
      <vt:lpstr>4.2 参考基因组集构建及其预期工作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cy</dc:creator>
  <cp:lastModifiedBy>陆航 王</cp:lastModifiedBy>
  <cp:revision>20</cp:revision>
  <dcterms:created xsi:type="dcterms:W3CDTF">2022-01-15T13:11:32Z</dcterms:created>
  <dcterms:modified xsi:type="dcterms:W3CDTF">2023-09-26T10:39:33Z</dcterms:modified>
</cp:coreProperties>
</file>